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4" r:id="rId2"/>
  </p:sldMasterIdLst>
  <p:notesMasterIdLst>
    <p:notesMasterId r:id="rId30"/>
  </p:notesMasterIdLst>
  <p:handoutMasterIdLst>
    <p:handoutMasterId r:id="rId31"/>
  </p:handoutMasterIdLst>
  <p:sldIdLst>
    <p:sldId id="354" r:id="rId3"/>
    <p:sldId id="362" r:id="rId4"/>
    <p:sldId id="355" r:id="rId5"/>
    <p:sldId id="356" r:id="rId6"/>
    <p:sldId id="370" r:id="rId7"/>
    <p:sldId id="391" r:id="rId8"/>
    <p:sldId id="359" r:id="rId9"/>
    <p:sldId id="395" r:id="rId10"/>
    <p:sldId id="338" r:id="rId11"/>
    <p:sldId id="352" r:id="rId12"/>
    <p:sldId id="367" r:id="rId13"/>
    <p:sldId id="392" r:id="rId14"/>
    <p:sldId id="397" r:id="rId15"/>
    <p:sldId id="357" r:id="rId16"/>
    <p:sldId id="358" r:id="rId17"/>
    <p:sldId id="393" r:id="rId18"/>
    <p:sldId id="396" r:id="rId19"/>
    <p:sldId id="399" r:id="rId20"/>
    <p:sldId id="363" r:id="rId21"/>
    <p:sldId id="398" r:id="rId22"/>
    <p:sldId id="387" r:id="rId23"/>
    <p:sldId id="390" r:id="rId24"/>
    <p:sldId id="401" r:id="rId25"/>
    <p:sldId id="394" r:id="rId26"/>
    <p:sldId id="402" r:id="rId27"/>
    <p:sldId id="403" r:id="rId28"/>
    <p:sldId id="337" r:id="rId2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9900"/>
    <a:srgbClr val="FFFFFF"/>
    <a:srgbClr val="FFFF66"/>
    <a:srgbClr val="BC0000"/>
    <a:srgbClr val="660033"/>
    <a:srgbClr val="800000"/>
    <a:srgbClr val="993300"/>
    <a:srgbClr val="99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87143" autoAdjust="0"/>
  </p:normalViewPr>
  <p:slideViewPr>
    <p:cSldViewPr>
      <p:cViewPr varScale="1">
        <p:scale>
          <a:sx n="64" d="100"/>
          <a:sy n="64" d="100"/>
        </p:scale>
        <p:origin x="-15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9" d="100"/>
        <a:sy n="79" d="100"/>
      </p:scale>
      <p:origin x="0" y="702"/>
    </p:cViewPr>
  </p:sorterViewPr>
  <p:notesViewPr>
    <p:cSldViewPr>
      <p:cViewPr varScale="1">
        <p:scale>
          <a:sx n="57" d="100"/>
          <a:sy n="57" d="100"/>
        </p:scale>
        <p:origin x="-247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3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3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146A44F-C832-44AC-906E-6D1A47CAE75A}" type="slidenum">
              <a:rPr lang="en-US"/>
              <a:pPr>
                <a:defRPr/>
              </a:pPr>
              <a:t>‹#›</a:t>
            </a:fld>
            <a:endParaRPr lang="en-US"/>
          </a:p>
        </p:txBody>
      </p:sp>
    </p:spTree>
    <p:extLst>
      <p:ext uri="{BB962C8B-B14F-4D97-AF65-F5344CB8AC3E}">
        <p14:creationId xmlns:p14="http://schemas.microsoft.com/office/powerpoint/2010/main" val="935931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158510A-59AF-40A1-8B14-36778A69A259}" type="datetimeFigureOut">
              <a:rPr lang="id-ID"/>
              <a:pPr>
                <a:defRPr/>
              </a:pPr>
              <a:t>13/02/2014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1D8FC2D-374C-471F-B75A-2AE826C9ABF5}" type="slidenum">
              <a:rPr lang="id-ID"/>
              <a:pPr>
                <a:defRPr/>
              </a:pPr>
              <a:t>‹#›</a:t>
            </a:fld>
            <a:endParaRPr lang="id-ID"/>
          </a:p>
        </p:txBody>
      </p:sp>
    </p:spTree>
    <p:extLst>
      <p:ext uri="{BB962C8B-B14F-4D97-AF65-F5344CB8AC3E}">
        <p14:creationId xmlns:p14="http://schemas.microsoft.com/office/powerpoint/2010/main" val="30190770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8E7082-4864-4F03-A461-2EEDEE3635EA}" type="slidenum">
              <a:rPr lang="id-ID" smtClean="0"/>
              <a:pPr/>
              <a:t>1</a:t>
            </a:fld>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10</a:t>
            </a:fld>
            <a:endParaRPr lang="id-ID"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61D8FC2D-374C-471F-B75A-2AE826C9ABF5}" type="slidenum">
              <a:rPr lang="id-ID" smtClean="0"/>
              <a:pPr>
                <a:defRPr/>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pPr>
              <a:defRPr/>
            </a:pPr>
            <a:fld id="{61D8FC2D-374C-471F-B75A-2AE826C9ABF5}" type="slidenum">
              <a:rPr lang="id-ID" smtClean="0"/>
              <a:pPr>
                <a:defRPr/>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13</a:t>
            </a:fld>
            <a:endParaRPr lang="id-ID"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14</a:t>
            </a:fld>
            <a:endParaRPr lang="id-ID"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15</a:t>
            </a:fld>
            <a:endParaRPr lang="id-ID"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16</a:t>
            </a:fld>
            <a:endParaRPr lang="id-ID"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17</a:t>
            </a:fld>
            <a:endParaRPr lang="id-ID"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F9B467-95DB-4382-A18C-B0E97BF82044}" type="slidenum">
              <a:rPr lang="id-ID" smtClean="0"/>
              <a:pPr/>
              <a:t>18</a:t>
            </a:fld>
            <a:endParaRPr lang="id-ID"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19</a:t>
            </a:fld>
            <a:endParaRPr lang="id-ID"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8E7082-4864-4F03-A461-2EEDEE3635EA}" type="slidenum">
              <a:rPr lang="id-ID" smtClean="0"/>
              <a:pPr/>
              <a:t>2</a:t>
            </a:fld>
            <a:endParaRPr lang="id-ID"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20</a:t>
            </a:fld>
            <a:endParaRPr lang="id-ID"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637B6CE-79A5-48F9-B362-6163C73C016F}" type="slidenum">
              <a:rPr lang="id-ID" smtClean="0"/>
              <a:pPr/>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637B6CE-79A5-48F9-B362-6163C73C016F}" type="slidenum">
              <a:rPr lang="id-ID" smtClean="0"/>
              <a:pPr/>
              <a:t>22</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3637B6CE-79A5-48F9-B362-6163C73C016F}" type="slidenum">
              <a:rPr lang="id-ID" smtClean="0"/>
              <a:pPr/>
              <a:t>23</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24</a:t>
            </a:fld>
            <a:endParaRPr lang="id-ID"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3637B6CE-79A5-48F9-B362-6163C73C016F}" type="slidenum">
              <a:rPr lang="id-ID" smtClean="0"/>
              <a:pPr/>
              <a:t>25</a:t>
            </a:fld>
            <a:endParaRPr lang="id-ID"/>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3637B6CE-79A5-48F9-B362-6163C73C016F}" type="slidenum">
              <a:rPr lang="id-ID" smtClean="0"/>
              <a:pPr/>
              <a:t>26</a:t>
            </a:fld>
            <a:endParaRPr lang="id-ID"/>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F9B467-95DB-4382-A18C-B0E97BF82044}" type="slidenum">
              <a:rPr lang="id-ID" smtClean="0"/>
              <a:pPr/>
              <a:t>27</a:t>
            </a:fld>
            <a:endParaRPr lang="id-ID"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3</a:t>
            </a:fld>
            <a:endParaRPr lang="id-ID"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4</a:t>
            </a:fld>
            <a:endParaRPr lang="id-ID"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61D8FC2D-374C-471F-B75A-2AE826C9ABF5}" type="slidenum">
              <a:rPr lang="id-ID" smtClean="0"/>
              <a:pPr>
                <a:defRPr/>
              </a:pPr>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61D8FC2D-374C-471F-B75A-2AE826C9ABF5}" type="slidenum">
              <a:rPr lang="id-ID" smtClean="0"/>
              <a:pPr>
                <a:defRPr/>
              </a:pPr>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7</a:t>
            </a:fld>
            <a:endParaRPr lang="id-ID"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pPr>
              <a:defRPr/>
            </a:pPr>
            <a:fld id="{61D8FC2D-374C-471F-B75A-2AE826C9ABF5}" type="slidenum">
              <a:rPr lang="id-ID" smtClean="0"/>
              <a:pPr>
                <a:defRPr/>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C31D6B-AB4E-406E-A4B2-03F501481B96}" type="slidenum">
              <a:rPr lang="id-ID" smtClean="0"/>
              <a:pPr/>
              <a:t>9</a:t>
            </a:fld>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auto">
          <a:xfrm>
            <a:off x="3024189" y="46039"/>
            <a:ext cx="3146425" cy="1046162"/>
          </a:xfrm>
          <a:custGeom>
            <a:avLst/>
            <a:gdLst/>
            <a:ahLst/>
            <a:cxnLst>
              <a:cxn ang="0">
                <a:pos x="26" y="107"/>
              </a:cxn>
              <a:cxn ang="0">
                <a:pos x="42" y="100"/>
              </a:cxn>
              <a:cxn ang="0">
                <a:pos x="717" y="100"/>
              </a:cxn>
              <a:cxn ang="0">
                <a:pos x="767" y="64"/>
              </a:cxn>
              <a:cxn ang="0">
                <a:pos x="801" y="44"/>
              </a:cxn>
              <a:cxn ang="0">
                <a:pos x="835" y="28"/>
              </a:cxn>
              <a:cxn ang="0">
                <a:pos x="877" y="18"/>
              </a:cxn>
              <a:cxn ang="0">
                <a:pos x="917" y="9"/>
              </a:cxn>
              <a:cxn ang="0">
                <a:pos x="960" y="4"/>
              </a:cxn>
              <a:cxn ang="0">
                <a:pos x="1014" y="0"/>
              </a:cxn>
              <a:cxn ang="0">
                <a:pos x="1076" y="9"/>
              </a:cxn>
              <a:cxn ang="0">
                <a:pos x="1133" y="24"/>
              </a:cxn>
              <a:cxn ang="0">
                <a:pos x="1174" y="44"/>
              </a:cxn>
              <a:cxn ang="0">
                <a:pos x="1219" y="64"/>
              </a:cxn>
              <a:cxn ang="0">
                <a:pos x="1247" y="82"/>
              </a:cxn>
              <a:cxn ang="0">
                <a:pos x="1273" y="103"/>
              </a:cxn>
              <a:cxn ang="0">
                <a:pos x="1919" y="100"/>
              </a:cxn>
              <a:cxn ang="0">
                <a:pos x="1941" y="105"/>
              </a:cxn>
              <a:cxn ang="0">
                <a:pos x="1956" y="116"/>
              </a:cxn>
              <a:cxn ang="0">
                <a:pos x="1970" y="146"/>
              </a:cxn>
              <a:cxn ang="0">
                <a:pos x="1978" y="180"/>
              </a:cxn>
              <a:cxn ang="0">
                <a:pos x="1980" y="220"/>
              </a:cxn>
              <a:cxn ang="0">
                <a:pos x="1980" y="559"/>
              </a:cxn>
              <a:cxn ang="0">
                <a:pos x="1284" y="560"/>
              </a:cxn>
              <a:cxn ang="0">
                <a:pos x="1112" y="656"/>
              </a:cxn>
              <a:cxn ang="0">
                <a:pos x="829" y="658"/>
              </a:cxn>
              <a:cxn ang="0">
                <a:pos x="694" y="554"/>
              </a:cxn>
              <a:cxn ang="0">
                <a:pos x="74" y="559"/>
              </a:cxn>
              <a:cxn ang="0">
                <a:pos x="0" y="559"/>
              </a:cxn>
              <a:cxn ang="0">
                <a:pos x="0" y="243"/>
              </a:cxn>
              <a:cxn ang="0">
                <a:pos x="0" y="196"/>
              </a:cxn>
              <a:cxn ang="0">
                <a:pos x="8" y="151"/>
              </a:cxn>
              <a:cxn ang="0">
                <a:pos x="15" y="128"/>
              </a:cxn>
              <a:cxn ang="0">
                <a:pos x="26" y="107"/>
              </a:cxn>
            </a:cxnLst>
            <a:rect l="0" t="0" r="r" b="b"/>
            <a:pathLst>
              <a:path w="1981" h="659">
                <a:moveTo>
                  <a:pt x="26" y="107"/>
                </a:moveTo>
                <a:lnTo>
                  <a:pt x="42" y="100"/>
                </a:lnTo>
                <a:lnTo>
                  <a:pt x="717" y="100"/>
                </a:lnTo>
                <a:lnTo>
                  <a:pt x="767" y="64"/>
                </a:lnTo>
                <a:lnTo>
                  <a:pt x="801" y="44"/>
                </a:lnTo>
                <a:lnTo>
                  <a:pt x="835" y="28"/>
                </a:lnTo>
                <a:lnTo>
                  <a:pt x="877" y="18"/>
                </a:lnTo>
                <a:lnTo>
                  <a:pt x="917" y="9"/>
                </a:lnTo>
                <a:lnTo>
                  <a:pt x="960" y="4"/>
                </a:lnTo>
                <a:lnTo>
                  <a:pt x="1014" y="0"/>
                </a:lnTo>
                <a:lnTo>
                  <a:pt x="1076" y="9"/>
                </a:lnTo>
                <a:lnTo>
                  <a:pt x="1133" y="24"/>
                </a:lnTo>
                <a:lnTo>
                  <a:pt x="1174" y="44"/>
                </a:lnTo>
                <a:lnTo>
                  <a:pt x="1219" y="64"/>
                </a:lnTo>
                <a:lnTo>
                  <a:pt x="1247" y="82"/>
                </a:lnTo>
                <a:lnTo>
                  <a:pt x="1273" y="103"/>
                </a:lnTo>
                <a:lnTo>
                  <a:pt x="1919" y="100"/>
                </a:lnTo>
                <a:lnTo>
                  <a:pt x="1941" y="105"/>
                </a:lnTo>
                <a:lnTo>
                  <a:pt x="1956" y="116"/>
                </a:lnTo>
                <a:lnTo>
                  <a:pt x="1970" y="146"/>
                </a:lnTo>
                <a:lnTo>
                  <a:pt x="1978" y="180"/>
                </a:lnTo>
                <a:lnTo>
                  <a:pt x="1980" y="220"/>
                </a:lnTo>
                <a:lnTo>
                  <a:pt x="1980" y="559"/>
                </a:lnTo>
                <a:lnTo>
                  <a:pt x="1284" y="560"/>
                </a:lnTo>
                <a:lnTo>
                  <a:pt x="1112" y="656"/>
                </a:lnTo>
                <a:lnTo>
                  <a:pt x="829" y="658"/>
                </a:lnTo>
                <a:lnTo>
                  <a:pt x="694" y="554"/>
                </a:lnTo>
                <a:lnTo>
                  <a:pt x="74" y="559"/>
                </a:lnTo>
                <a:lnTo>
                  <a:pt x="0" y="559"/>
                </a:lnTo>
                <a:lnTo>
                  <a:pt x="0" y="243"/>
                </a:lnTo>
                <a:lnTo>
                  <a:pt x="0" y="196"/>
                </a:lnTo>
                <a:lnTo>
                  <a:pt x="8" y="151"/>
                </a:lnTo>
                <a:lnTo>
                  <a:pt x="15" y="128"/>
                </a:lnTo>
                <a:lnTo>
                  <a:pt x="26" y="107"/>
                </a:lnTo>
              </a:path>
            </a:pathLst>
          </a:custGeom>
          <a:gradFill rotWithShape="0">
            <a:gsLst>
              <a:gs pos="0">
                <a:srgbClr val="00CCFF"/>
              </a:gs>
              <a:gs pos="50000">
                <a:srgbClr val="FFFFFF"/>
              </a:gs>
              <a:gs pos="100000">
                <a:srgbClr val="00CCFF"/>
              </a:gs>
            </a:gsLst>
            <a:lin ang="0" scaled="1"/>
          </a:gradFill>
          <a:ln w="9525">
            <a:noFill/>
            <a:round/>
            <a:headEnd type="none" w="sm" len="sm"/>
            <a:tailEnd type="none" w="sm" len="sm"/>
          </a:ln>
          <a:effectLst/>
        </p:spPr>
        <p:txBody>
          <a:bodyPr/>
          <a:lstStyle/>
          <a:p>
            <a:pPr>
              <a:defRPr/>
            </a:pPr>
            <a:endParaRPr lang="id-ID"/>
          </a:p>
        </p:txBody>
      </p:sp>
      <p:sp>
        <p:nvSpPr>
          <p:cNvPr id="5" name="Oval 3"/>
          <p:cNvSpPr>
            <a:spLocks noChangeArrowheads="1"/>
          </p:cNvSpPr>
          <p:nvPr/>
        </p:nvSpPr>
        <p:spPr bwMode="auto">
          <a:xfrm>
            <a:off x="4005265" y="57150"/>
            <a:ext cx="1216025" cy="1079500"/>
          </a:xfrm>
          <a:prstGeom prst="ellipse">
            <a:avLst/>
          </a:prstGeom>
          <a:gradFill rotWithShape="0">
            <a:gsLst>
              <a:gs pos="0">
                <a:srgbClr val="00CCFF"/>
              </a:gs>
              <a:gs pos="100000">
                <a:srgbClr val="FFFFFF"/>
              </a:gs>
            </a:gsLst>
            <a:path path="shape">
              <a:fillToRect l="50000" t="50000" r="50000" b="50000"/>
            </a:path>
          </a:gradFill>
          <a:ln w="9525">
            <a:noFill/>
            <a:round/>
            <a:headEnd/>
            <a:tailEnd/>
          </a:ln>
          <a:effectLst/>
        </p:spPr>
        <p:txBody>
          <a:bodyPr/>
          <a:lstStyle/>
          <a:p>
            <a:pPr algn="ctr">
              <a:defRPr/>
            </a:pPr>
            <a:endParaRPr kumimoji="1" lang="en-GB"/>
          </a:p>
        </p:txBody>
      </p:sp>
      <p:sp>
        <p:nvSpPr>
          <p:cNvPr id="6" name="Freeform 4"/>
          <p:cNvSpPr>
            <a:spLocks/>
          </p:cNvSpPr>
          <p:nvPr/>
        </p:nvSpPr>
        <p:spPr bwMode="auto">
          <a:xfrm>
            <a:off x="3022600" y="684214"/>
            <a:ext cx="3148013" cy="485775"/>
          </a:xfrm>
          <a:custGeom>
            <a:avLst/>
            <a:gdLst/>
            <a:ahLst/>
            <a:cxnLst>
              <a:cxn ang="0">
                <a:pos x="96" y="68"/>
              </a:cxn>
              <a:cxn ang="0">
                <a:pos x="156" y="68"/>
              </a:cxn>
              <a:cxn ang="0">
                <a:pos x="203" y="101"/>
              </a:cxn>
              <a:cxn ang="0">
                <a:pos x="279" y="82"/>
              </a:cxn>
              <a:cxn ang="0">
                <a:pos x="366" y="71"/>
              </a:cxn>
              <a:cxn ang="0">
                <a:pos x="427" y="92"/>
              </a:cxn>
              <a:cxn ang="0">
                <a:pos x="493" y="82"/>
              </a:cxn>
              <a:cxn ang="0">
                <a:pos x="599" y="87"/>
              </a:cxn>
              <a:cxn ang="0">
                <a:pos x="667" y="101"/>
              </a:cxn>
              <a:cxn ang="0">
                <a:pos x="766" y="128"/>
              </a:cxn>
              <a:cxn ang="0">
                <a:pos x="814" y="158"/>
              </a:cxn>
              <a:cxn ang="0">
                <a:pos x="850" y="208"/>
              </a:cxn>
              <a:cxn ang="0">
                <a:pos x="917" y="206"/>
              </a:cxn>
              <a:cxn ang="0">
                <a:pos x="979" y="222"/>
              </a:cxn>
              <a:cxn ang="0">
                <a:pos x="1033" y="210"/>
              </a:cxn>
              <a:cxn ang="0">
                <a:pos x="1091" y="194"/>
              </a:cxn>
              <a:cxn ang="0">
                <a:pos x="1156" y="162"/>
              </a:cxn>
              <a:cxn ang="0">
                <a:pos x="1220" y="109"/>
              </a:cxn>
              <a:cxn ang="0">
                <a:pos x="1291" y="83"/>
              </a:cxn>
              <a:cxn ang="0">
                <a:pos x="1339" y="90"/>
              </a:cxn>
              <a:cxn ang="0">
                <a:pos x="1398" y="91"/>
              </a:cxn>
              <a:cxn ang="0">
                <a:pos x="1480" y="111"/>
              </a:cxn>
              <a:cxn ang="0">
                <a:pos x="1527" y="82"/>
              </a:cxn>
              <a:cxn ang="0">
                <a:pos x="1569" y="88"/>
              </a:cxn>
              <a:cxn ang="0">
                <a:pos x="1642" y="53"/>
              </a:cxn>
              <a:cxn ang="0">
                <a:pos x="1687" y="57"/>
              </a:cxn>
              <a:cxn ang="0">
                <a:pos x="1739" y="11"/>
              </a:cxn>
              <a:cxn ang="0">
                <a:pos x="1792" y="51"/>
              </a:cxn>
              <a:cxn ang="0">
                <a:pos x="1847" y="0"/>
              </a:cxn>
              <a:cxn ang="0">
                <a:pos x="1896" y="61"/>
              </a:cxn>
              <a:cxn ang="0">
                <a:pos x="1946" y="26"/>
              </a:cxn>
              <a:cxn ang="0">
                <a:pos x="1981" y="46"/>
              </a:cxn>
              <a:cxn ang="0">
                <a:pos x="1304" y="230"/>
              </a:cxn>
              <a:cxn ang="0">
                <a:pos x="893" y="305"/>
              </a:cxn>
              <a:cxn ang="0">
                <a:pos x="699" y="157"/>
              </a:cxn>
              <a:cxn ang="0">
                <a:pos x="0" y="31"/>
              </a:cxn>
              <a:cxn ang="0">
                <a:pos x="29" y="53"/>
              </a:cxn>
              <a:cxn ang="0">
                <a:pos x="68" y="61"/>
              </a:cxn>
            </a:cxnLst>
            <a:rect l="0" t="0" r="r" b="b"/>
            <a:pathLst>
              <a:path w="1982" h="306">
                <a:moveTo>
                  <a:pt x="68" y="61"/>
                </a:moveTo>
                <a:lnTo>
                  <a:pt x="96" y="68"/>
                </a:lnTo>
                <a:lnTo>
                  <a:pt x="126" y="61"/>
                </a:lnTo>
                <a:lnTo>
                  <a:pt x="156" y="68"/>
                </a:lnTo>
                <a:lnTo>
                  <a:pt x="178" y="86"/>
                </a:lnTo>
                <a:lnTo>
                  <a:pt x="203" y="101"/>
                </a:lnTo>
                <a:lnTo>
                  <a:pt x="244" y="88"/>
                </a:lnTo>
                <a:lnTo>
                  <a:pt x="279" y="82"/>
                </a:lnTo>
                <a:lnTo>
                  <a:pt x="330" y="82"/>
                </a:lnTo>
                <a:lnTo>
                  <a:pt x="366" y="71"/>
                </a:lnTo>
                <a:lnTo>
                  <a:pt x="398" y="81"/>
                </a:lnTo>
                <a:lnTo>
                  <a:pt x="427" y="92"/>
                </a:lnTo>
                <a:lnTo>
                  <a:pt x="452" y="95"/>
                </a:lnTo>
                <a:lnTo>
                  <a:pt x="493" y="82"/>
                </a:lnTo>
                <a:lnTo>
                  <a:pt x="536" y="82"/>
                </a:lnTo>
                <a:lnTo>
                  <a:pt x="599" y="87"/>
                </a:lnTo>
                <a:lnTo>
                  <a:pt x="625" y="105"/>
                </a:lnTo>
                <a:lnTo>
                  <a:pt x="667" y="101"/>
                </a:lnTo>
                <a:lnTo>
                  <a:pt x="725" y="95"/>
                </a:lnTo>
                <a:lnTo>
                  <a:pt x="766" y="128"/>
                </a:lnTo>
                <a:lnTo>
                  <a:pt x="790" y="135"/>
                </a:lnTo>
                <a:lnTo>
                  <a:pt x="814" y="158"/>
                </a:lnTo>
                <a:lnTo>
                  <a:pt x="826" y="194"/>
                </a:lnTo>
                <a:lnTo>
                  <a:pt x="850" y="208"/>
                </a:lnTo>
                <a:lnTo>
                  <a:pt x="880" y="208"/>
                </a:lnTo>
                <a:lnTo>
                  <a:pt x="917" y="206"/>
                </a:lnTo>
                <a:lnTo>
                  <a:pt x="953" y="208"/>
                </a:lnTo>
                <a:lnTo>
                  <a:pt x="979" y="222"/>
                </a:lnTo>
                <a:lnTo>
                  <a:pt x="999" y="211"/>
                </a:lnTo>
                <a:lnTo>
                  <a:pt x="1033" y="210"/>
                </a:lnTo>
                <a:lnTo>
                  <a:pt x="1065" y="189"/>
                </a:lnTo>
                <a:lnTo>
                  <a:pt x="1091" y="194"/>
                </a:lnTo>
                <a:lnTo>
                  <a:pt x="1136" y="187"/>
                </a:lnTo>
                <a:lnTo>
                  <a:pt x="1156" y="162"/>
                </a:lnTo>
                <a:lnTo>
                  <a:pt x="1208" y="141"/>
                </a:lnTo>
                <a:lnTo>
                  <a:pt x="1220" y="109"/>
                </a:lnTo>
                <a:lnTo>
                  <a:pt x="1246" y="93"/>
                </a:lnTo>
                <a:lnTo>
                  <a:pt x="1291" y="83"/>
                </a:lnTo>
                <a:lnTo>
                  <a:pt x="1315" y="95"/>
                </a:lnTo>
                <a:lnTo>
                  <a:pt x="1339" y="90"/>
                </a:lnTo>
                <a:lnTo>
                  <a:pt x="1368" y="101"/>
                </a:lnTo>
                <a:lnTo>
                  <a:pt x="1398" y="91"/>
                </a:lnTo>
                <a:lnTo>
                  <a:pt x="1455" y="101"/>
                </a:lnTo>
                <a:lnTo>
                  <a:pt x="1480" y="111"/>
                </a:lnTo>
                <a:lnTo>
                  <a:pt x="1508" y="84"/>
                </a:lnTo>
                <a:lnTo>
                  <a:pt x="1527" y="82"/>
                </a:lnTo>
                <a:lnTo>
                  <a:pt x="1549" y="92"/>
                </a:lnTo>
                <a:lnTo>
                  <a:pt x="1569" y="88"/>
                </a:lnTo>
                <a:lnTo>
                  <a:pt x="1596" y="61"/>
                </a:lnTo>
                <a:lnTo>
                  <a:pt x="1642" y="53"/>
                </a:lnTo>
                <a:lnTo>
                  <a:pt x="1664" y="57"/>
                </a:lnTo>
                <a:lnTo>
                  <a:pt x="1687" y="57"/>
                </a:lnTo>
                <a:lnTo>
                  <a:pt x="1720" y="23"/>
                </a:lnTo>
                <a:lnTo>
                  <a:pt x="1739" y="11"/>
                </a:lnTo>
                <a:lnTo>
                  <a:pt x="1764" y="16"/>
                </a:lnTo>
                <a:lnTo>
                  <a:pt x="1792" y="51"/>
                </a:lnTo>
                <a:lnTo>
                  <a:pt x="1820" y="29"/>
                </a:lnTo>
                <a:lnTo>
                  <a:pt x="1847" y="0"/>
                </a:lnTo>
                <a:lnTo>
                  <a:pt x="1870" y="1"/>
                </a:lnTo>
                <a:lnTo>
                  <a:pt x="1896" y="61"/>
                </a:lnTo>
                <a:lnTo>
                  <a:pt x="1917" y="51"/>
                </a:lnTo>
                <a:lnTo>
                  <a:pt x="1946" y="26"/>
                </a:lnTo>
                <a:lnTo>
                  <a:pt x="1969" y="25"/>
                </a:lnTo>
                <a:lnTo>
                  <a:pt x="1981" y="46"/>
                </a:lnTo>
                <a:lnTo>
                  <a:pt x="1981" y="196"/>
                </a:lnTo>
                <a:lnTo>
                  <a:pt x="1304" y="230"/>
                </a:lnTo>
                <a:lnTo>
                  <a:pt x="1098" y="293"/>
                </a:lnTo>
                <a:lnTo>
                  <a:pt x="893" y="305"/>
                </a:lnTo>
                <a:lnTo>
                  <a:pt x="792" y="250"/>
                </a:lnTo>
                <a:lnTo>
                  <a:pt x="699" y="157"/>
                </a:lnTo>
                <a:lnTo>
                  <a:pt x="0" y="141"/>
                </a:lnTo>
                <a:lnTo>
                  <a:pt x="0" y="31"/>
                </a:lnTo>
                <a:lnTo>
                  <a:pt x="12" y="47"/>
                </a:lnTo>
                <a:lnTo>
                  <a:pt x="29" y="53"/>
                </a:lnTo>
                <a:lnTo>
                  <a:pt x="51" y="55"/>
                </a:lnTo>
                <a:lnTo>
                  <a:pt x="68" y="61"/>
                </a:lnTo>
              </a:path>
            </a:pathLst>
          </a:custGeom>
          <a:solidFill>
            <a:srgbClr val="003300"/>
          </a:solidFill>
          <a:ln w="9525">
            <a:noFill/>
            <a:round/>
            <a:headEnd type="none" w="sm" len="sm"/>
            <a:tailEnd type="none" w="sm" len="sm"/>
          </a:ln>
          <a:effectLst/>
        </p:spPr>
        <p:txBody>
          <a:bodyPr/>
          <a:lstStyle/>
          <a:p>
            <a:pPr>
              <a:defRPr/>
            </a:pPr>
            <a:endParaRPr lang="id-ID"/>
          </a:p>
        </p:txBody>
      </p:sp>
      <p:sp>
        <p:nvSpPr>
          <p:cNvPr id="7" name="Freeform 5"/>
          <p:cNvSpPr>
            <a:spLocks/>
          </p:cNvSpPr>
          <p:nvPr/>
        </p:nvSpPr>
        <p:spPr bwMode="auto">
          <a:xfrm>
            <a:off x="3022600" y="771526"/>
            <a:ext cx="3148013" cy="490538"/>
          </a:xfrm>
          <a:custGeom>
            <a:avLst/>
            <a:gdLst/>
            <a:ahLst/>
            <a:cxnLst>
              <a:cxn ang="0">
                <a:pos x="42" y="200"/>
              </a:cxn>
              <a:cxn ang="0">
                <a:pos x="714" y="201"/>
              </a:cxn>
              <a:cxn ang="0">
                <a:pos x="772" y="249"/>
              </a:cxn>
              <a:cxn ang="0">
                <a:pos x="844" y="281"/>
              </a:cxn>
              <a:cxn ang="0">
                <a:pos x="932" y="301"/>
              </a:cxn>
              <a:cxn ang="0">
                <a:pos x="1065" y="301"/>
              </a:cxn>
              <a:cxn ang="0">
                <a:pos x="1221" y="253"/>
              </a:cxn>
              <a:cxn ang="0">
                <a:pos x="1287" y="200"/>
              </a:cxn>
              <a:cxn ang="0">
                <a:pos x="1942" y="199"/>
              </a:cxn>
              <a:cxn ang="0">
                <a:pos x="1971" y="184"/>
              </a:cxn>
              <a:cxn ang="0">
                <a:pos x="1981" y="155"/>
              </a:cxn>
              <a:cxn ang="0">
                <a:pos x="1964" y="0"/>
              </a:cxn>
              <a:cxn ang="0">
                <a:pos x="1946" y="29"/>
              </a:cxn>
              <a:cxn ang="0">
                <a:pos x="1931" y="53"/>
              </a:cxn>
              <a:cxn ang="0">
                <a:pos x="1897" y="38"/>
              </a:cxn>
              <a:cxn ang="0">
                <a:pos x="1856" y="23"/>
              </a:cxn>
              <a:cxn ang="0">
                <a:pos x="1805" y="53"/>
              </a:cxn>
              <a:cxn ang="0">
                <a:pos x="1771" y="38"/>
              </a:cxn>
              <a:cxn ang="0">
                <a:pos x="1727" y="31"/>
              </a:cxn>
              <a:cxn ang="0">
                <a:pos x="1705" y="61"/>
              </a:cxn>
              <a:cxn ang="0">
                <a:pos x="1660" y="53"/>
              </a:cxn>
              <a:cxn ang="0">
                <a:pos x="1597" y="61"/>
              </a:cxn>
              <a:cxn ang="0">
                <a:pos x="1538" y="53"/>
              </a:cxn>
              <a:cxn ang="0">
                <a:pos x="1479" y="76"/>
              </a:cxn>
              <a:cxn ang="0">
                <a:pos x="1429" y="55"/>
              </a:cxn>
              <a:cxn ang="0">
                <a:pos x="1344" y="72"/>
              </a:cxn>
              <a:cxn ang="0">
                <a:pos x="1281" y="69"/>
              </a:cxn>
              <a:cxn ang="0">
                <a:pos x="1242" y="130"/>
              </a:cxn>
              <a:cxn ang="0">
                <a:pos x="1214" y="178"/>
              </a:cxn>
              <a:cxn ang="0">
                <a:pos x="1156" y="196"/>
              </a:cxn>
              <a:cxn ang="0">
                <a:pos x="1106" y="213"/>
              </a:cxn>
              <a:cxn ang="0">
                <a:pos x="1005" y="221"/>
              </a:cxn>
              <a:cxn ang="0">
                <a:pos x="883" y="233"/>
              </a:cxn>
              <a:cxn ang="0">
                <a:pos x="792" y="186"/>
              </a:cxn>
              <a:cxn ang="0">
                <a:pos x="721" y="91"/>
              </a:cxn>
              <a:cxn ang="0">
                <a:pos x="634" y="76"/>
              </a:cxn>
              <a:cxn ang="0">
                <a:pos x="526" y="53"/>
              </a:cxn>
              <a:cxn ang="0">
                <a:pos x="415" y="38"/>
              </a:cxn>
              <a:cxn ang="0">
                <a:pos x="339" y="57"/>
              </a:cxn>
              <a:cxn ang="0">
                <a:pos x="295" y="51"/>
              </a:cxn>
              <a:cxn ang="0">
                <a:pos x="231" y="59"/>
              </a:cxn>
              <a:cxn ang="0">
                <a:pos x="162" y="57"/>
              </a:cxn>
              <a:cxn ang="0">
                <a:pos x="90" y="70"/>
              </a:cxn>
              <a:cxn ang="0">
                <a:pos x="18" y="61"/>
              </a:cxn>
              <a:cxn ang="0">
                <a:pos x="2" y="120"/>
              </a:cxn>
              <a:cxn ang="0">
                <a:pos x="14" y="190"/>
              </a:cxn>
            </a:cxnLst>
            <a:rect l="0" t="0" r="r" b="b"/>
            <a:pathLst>
              <a:path w="1982" h="309">
                <a:moveTo>
                  <a:pt x="26" y="196"/>
                </a:moveTo>
                <a:lnTo>
                  <a:pt x="42" y="200"/>
                </a:lnTo>
                <a:lnTo>
                  <a:pt x="61" y="201"/>
                </a:lnTo>
                <a:lnTo>
                  <a:pt x="714" y="201"/>
                </a:lnTo>
                <a:lnTo>
                  <a:pt x="727" y="217"/>
                </a:lnTo>
                <a:lnTo>
                  <a:pt x="772" y="249"/>
                </a:lnTo>
                <a:lnTo>
                  <a:pt x="811" y="267"/>
                </a:lnTo>
                <a:lnTo>
                  <a:pt x="844" y="281"/>
                </a:lnTo>
                <a:lnTo>
                  <a:pt x="887" y="296"/>
                </a:lnTo>
                <a:lnTo>
                  <a:pt x="932" y="301"/>
                </a:lnTo>
                <a:lnTo>
                  <a:pt x="1001" y="308"/>
                </a:lnTo>
                <a:lnTo>
                  <a:pt x="1065" y="301"/>
                </a:lnTo>
                <a:lnTo>
                  <a:pt x="1147" y="285"/>
                </a:lnTo>
                <a:lnTo>
                  <a:pt x="1221" y="253"/>
                </a:lnTo>
                <a:lnTo>
                  <a:pt x="1264" y="221"/>
                </a:lnTo>
                <a:lnTo>
                  <a:pt x="1287" y="200"/>
                </a:lnTo>
                <a:lnTo>
                  <a:pt x="1920" y="201"/>
                </a:lnTo>
                <a:lnTo>
                  <a:pt x="1942" y="199"/>
                </a:lnTo>
                <a:lnTo>
                  <a:pt x="1957" y="195"/>
                </a:lnTo>
                <a:lnTo>
                  <a:pt x="1971" y="184"/>
                </a:lnTo>
                <a:lnTo>
                  <a:pt x="1979" y="170"/>
                </a:lnTo>
                <a:lnTo>
                  <a:pt x="1981" y="155"/>
                </a:lnTo>
                <a:lnTo>
                  <a:pt x="1981" y="23"/>
                </a:lnTo>
                <a:lnTo>
                  <a:pt x="1964" y="0"/>
                </a:lnTo>
                <a:lnTo>
                  <a:pt x="1955" y="7"/>
                </a:lnTo>
                <a:lnTo>
                  <a:pt x="1946" y="29"/>
                </a:lnTo>
                <a:lnTo>
                  <a:pt x="1940" y="55"/>
                </a:lnTo>
                <a:lnTo>
                  <a:pt x="1931" y="53"/>
                </a:lnTo>
                <a:lnTo>
                  <a:pt x="1920" y="51"/>
                </a:lnTo>
                <a:lnTo>
                  <a:pt x="1897" y="38"/>
                </a:lnTo>
                <a:lnTo>
                  <a:pt x="1881" y="27"/>
                </a:lnTo>
                <a:lnTo>
                  <a:pt x="1856" y="23"/>
                </a:lnTo>
                <a:lnTo>
                  <a:pt x="1830" y="35"/>
                </a:lnTo>
                <a:lnTo>
                  <a:pt x="1805" y="53"/>
                </a:lnTo>
                <a:lnTo>
                  <a:pt x="1787" y="40"/>
                </a:lnTo>
                <a:lnTo>
                  <a:pt x="1771" y="38"/>
                </a:lnTo>
                <a:lnTo>
                  <a:pt x="1749" y="27"/>
                </a:lnTo>
                <a:lnTo>
                  <a:pt x="1727" y="31"/>
                </a:lnTo>
                <a:lnTo>
                  <a:pt x="1711" y="44"/>
                </a:lnTo>
                <a:lnTo>
                  <a:pt x="1705" y="61"/>
                </a:lnTo>
                <a:lnTo>
                  <a:pt x="1686" y="53"/>
                </a:lnTo>
                <a:lnTo>
                  <a:pt x="1660" y="53"/>
                </a:lnTo>
                <a:lnTo>
                  <a:pt x="1627" y="46"/>
                </a:lnTo>
                <a:lnTo>
                  <a:pt x="1597" y="61"/>
                </a:lnTo>
                <a:lnTo>
                  <a:pt x="1571" y="39"/>
                </a:lnTo>
                <a:lnTo>
                  <a:pt x="1538" y="53"/>
                </a:lnTo>
                <a:lnTo>
                  <a:pt x="1505" y="89"/>
                </a:lnTo>
                <a:lnTo>
                  <a:pt x="1479" y="76"/>
                </a:lnTo>
                <a:lnTo>
                  <a:pt x="1455" y="62"/>
                </a:lnTo>
                <a:lnTo>
                  <a:pt x="1429" y="55"/>
                </a:lnTo>
                <a:lnTo>
                  <a:pt x="1396" y="61"/>
                </a:lnTo>
                <a:lnTo>
                  <a:pt x="1344" y="72"/>
                </a:lnTo>
                <a:lnTo>
                  <a:pt x="1297" y="60"/>
                </a:lnTo>
                <a:lnTo>
                  <a:pt x="1281" y="69"/>
                </a:lnTo>
                <a:lnTo>
                  <a:pt x="1259" y="91"/>
                </a:lnTo>
                <a:lnTo>
                  <a:pt x="1242" y="130"/>
                </a:lnTo>
                <a:lnTo>
                  <a:pt x="1222" y="150"/>
                </a:lnTo>
                <a:lnTo>
                  <a:pt x="1214" y="178"/>
                </a:lnTo>
                <a:lnTo>
                  <a:pt x="1192" y="190"/>
                </a:lnTo>
                <a:lnTo>
                  <a:pt x="1156" y="196"/>
                </a:lnTo>
                <a:lnTo>
                  <a:pt x="1115" y="199"/>
                </a:lnTo>
                <a:lnTo>
                  <a:pt x="1106" y="213"/>
                </a:lnTo>
                <a:lnTo>
                  <a:pt x="1053" y="209"/>
                </a:lnTo>
                <a:lnTo>
                  <a:pt x="1005" y="221"/>
                </a:lnTo>
                <a:lnTo>
                  <a:pt x="960" y="218"/>
                </a:lnTo>
                <a:lnTo>
                  <a:pt x="883" y="233"/>
                </a:lnTo>
                <a:lnTo>
                  <a:pt x="840" y="196"/>
                </a:lnTo>
                <a:lnTo>
                  <a:pt x="792" y="186"/>
                </a:lnTo>
                <a:lnTo>
                  <a:pt x="742" y="121"/>
                </a:lnTo>
                <a:lnTo>
                  <a:pt x="721" y="91"/>
                </a:lnTo>
                <a:lnTo>
                  <a:pt x="696" y="84"/>
                </a:lnTo>
                <a:lnTo>
                  <a:pt x="634" y="76"/>
                </a:lnTo>
                <a:lnTo>
                  <a:pt x="582" y="68"/>
                </a:lnTo>
                <a:lnTo>
                  <a:pt x="526" y="53"/>
                </a:lnTo>
                <a:lnTo>
                  <a:pt x="475" y="68"/>
                </a:lnTo>
                <a:lnTo>
                  <a:pt x="415" y="38"/>
                </a:lnTo>
                <a:lnTo>
                  <a:pt x="370" y="39"/>
                </a:lnTo>
                <a:lnTo>
                  <a:pt x="339" y="57"/>
                </a:lnTo>
                <a:lnTo>
                  <a:pt x="320" y="42"/>
                </a:lnTo>
                <a:lnTo>
                  <a:pt x="295" y="51"/>
                </a:lnTo>
                <a:lnTo>
                  <a:pt x="263" y="53"/>
                </a:lnTo>
                <a:lnTo>
                  <a:pt x="231" y="59"/>
                </a:lnTo>
                <a:lnTo>
                  <a:pt x="193" y="72"/>
                </a:lnTo>
                <a:lnTo>
                  <a:pt x="162" y="57"/>
                </a:lnTo>
                <a:lnTo>
                  <a:pt x="131" y="64"/>
                </a:lnTo>
                <a:lnTo>
                  <a:pt x="90" y="70"/>
                </a:lnTo>
                <a:lnTo>
                  <a:pt x="65" y="64"/>
                </a:lnTo>
                <a:lnTo>
                  <a:pt x="18" y="61"/>
                </a:lnTo>
                <a:lnTo>
                  <a:pt x="0" y="76"/>
                </a:lnTo>
                <a:lnTo>
                  <a:pt x="2" y="120"/>
                </a:lnTo>
                <a:lnTo>
                  <a:pt x="5" y="157"/>
                </a:lnTo>
                <a:lnTo>
                  <a:pt x="14" y="190"/>
                </a:lnTo>
                <a:lnTo>
                  <a:pt x="26" y="196"/>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pPr>
              <a:defRPr/>
            </a:pPr>
            <a:endParaRPr lang="id-ID"/>
          </a:p>
        </p:txBody>
      </p:sp>
      <p:sp>
        <p:nvSpPr>
          <p:cNvPr id="8" name="Freeform 6"/>
          <p:cNvSpPr>
            <a:spLocks/>
          </p:cNvSpPr>
          <p:nvPr/>
        </p:nvSpPr>
        <p:spPr bwMode="auto">
          <a:xfrm>
            <a:off x="3046414" y="850901"/>
            <a:ext cx="3086100" cy="365125"/>
          </a:xfrm>
          <a:custGeom>
            <a:avLst/>
            <a:gdLst/>
            <a:ahLst/>
            <a:cxnLst>
              <a:cxn ang="0">
                <a:pos x="477" y="72"/>
              </a:cxn>
              <a:cxn ang="0">
                <a:pos x="348" y="81"/>
              </a:cxn>
              <a:cxn ang="0">
                <a:pos x="154" y="81"/>
              </a:cxn>
              <a:cxn ang="0">
                <a:pos x="64" y="79"/>
              </a:cxn>
              <a:cxn ang="0">
                <a:pos x="12" y="58"/>
              </a:cxn>
              <a:cxn ang="0">
                <a:pos x="0" y="74"/>
              </a:cxn>
              <a:cxn ang="0">
                <a:pos x="73" y="103"/>
              </a:cxn>
              <a:cxn ang="0">
                <a:pos x="163" y="101"/>
              </a:cxn>
              <a:cxn ang="0">
                <a:pos x="212" y="105"/>
              </a:cxn>
              <a:cxn ang="0">
                <a:pos x="324" y="109"/>
              </a:cxn>
              <a:cxn ang="0">
                <a:pos x="541" y="101"/>
              </a:cxn>
              <a:cxn ang="0">
                <a:pos x="698" y="103"/>
              </a:cxn>
              <a:cxn ang="0">
                <a:pos x="769" y="168"/>
              </a:cxn>
              <a:cxn ang="0">
                <a:pos x="885" y="218"/>
              </a:cxn>
              <a:cxn ang="0">
                <a:pos x="1018" y="229"/>
              </a:cxn>
              <a:cxn ang="0">
                <a:pos x="1154" y="194"/>
              </a:cxn>
              <a:cxn ang="0">
                <a:pos x="1246" y="131"/>
              </a:cxn>
              <a:cxn ang="0">
                <a:pos x="1311" y="107"/>
              </a:cxn>
              <a:cxn ang="0">
                <a:pos x="1485" y="109"/>
              </a:cxn>
              <a:cxn ang="0">
                <a:pos x="1618" y="107"/>
              </a:cxn>
              <a:cxn ang="0">
                <a:pos x="1773" y="107"/>
              </a:cxn>
              <a:cxn ang="0">
                <a:pos x="1919" y="111"/>
              </a:cxn>
              <a:cxn ang="0">
                <a:pos x="1943" y="54"/>
              </a:cxn>
              <a:cxn ang="0">
                <a:pos x="1919" y="60"/>
              </a:cxn>
              <a:cxn ang="0">
                <a:pos x="1857" y="95"/>
              </a:cxn>
              <a:cxn ang="0">
                <a:pos x="1687" y="91"/>
              </a:cxn>
              <a:cxn ang="0">
                <a:pos x="1491" y="93"/>
              </a:cxn>
              <a:cxn ang="0">
                <a:pos x="1349" y="99"/>
              </a:cxn>
              <a:cxn ang="0">
                <a:pos x="1291" y="85"/>
              </a:cxn>
              <a:cxn ang="0">
                <a:pos x="1283" y="52"/>
              </a:cxn>
              <a:cxn ang="0">
                <a:pos x="1265" y="36"/>
              </a:cxn>
              <a:cxn ang="0">
                <a:pos x="1205" y="115"/>
              </a:cxn>
              <a:cxn ang="0">
                <a:pos x="1139" y="162"/>
              </a:cxn>
              <a:cxn ang="0">
                <a:pos x="1063" y="180"/>
              </a:cxn>
              <a:cxn ang="0">
                <a:pos x="980" y="198"/>
              </a:cxn>
              <a:cxn ang="0">
                <a:pos x="883" y="176"/>
              </a:cxn>
              <a:cxn ang="0">
                <a:pos x="825" y="149"/>
              </a:cxn>
              <a:cxn ang="0">
                <a:pos x="771" y="137"/>
              </a:cxn>
              <a:cxn ang="0">
                <a:pos x="730" y="99"/>
              </a:cxn>
              <a:cxn ang="0">
                <a:pos x="685" y="38"/>
              </a:cxn>
              <a:cxn ang="0">
                <a:pos x="655" y="68"/>
              </a:cxn>
              <a:cxn ang="0">
                <a:pos x="537" y="77"/>
              </a:cxn>
            </a:cxnLst>
            <a:rect l="0" t="0" r="r" b="b"/>
            <a:pathLst>
              <a:path w="1944" h="230">
                <a:moveTo>
                  <a:pt x="537" y="77"/>
                </a:moveTo>
                <a:lnTo>
                  <a:pt x="477" y="72"/>
                </a:lnTo>
                <a:lnTo>
                  <a:pt x="416" y="81"/>
                </a:lnTo>
                <a:lnTo>
                  <a:pt x="348" y="81"/>
                </a:lnTo>
                <a:lnTo>
                  <a:pt x="255" y="77"/>
                </a:lnTo>
                <a:lnTo>
                  <a:pt x="154" y="81"/>
                </a:lnTo>
                <a:lnTo>
                  <a:pt x="103" y="83"/>
                </a:lnTo>
                <a:lnTo>
                  <a:pt x="64" y="79"/>
                </a:lnTo>
                <a:lnTo>
                  <a:pt x="25" y="83"/>
                </a:lnTo>
                <a:lnTo>
                  <a:pt x="12" y="58"/>
                </a:lnTo>
                <a:lnTo>
                  <a:pt x="2" y="38"/>
                </a:lnTo>
                <a:lnTo>
                  <a:pt x="0" y="74"/>
                </a:lnTo>
                <a:lnTo>
                  <a:pt x="12" y="107"/>
                </a:lnTo>
                <a:lnTo>
                  <a:pt x="73" y="103"/>
                </a:lnTo>
                <a:lnTo>
                  <a:pt x="128" y="99"/>
                </a:lnTo>
                <a:lnTo>
                  <a:pt x="163" y="101"/>
                </a:lnTo>
                <a:lnTo>
                  <a:pt x="193" y="103"/>
                </a:lnTo>
                <a:lnTo>
                  <a:pt x="212" y="105"/>
                </a:lnTo>
                <a:lnTo>
                  <a:pt x="270" y="103"/>
                </a:lnTo>
                <a:lnTo>
                  <a:pt x="324" y="109"/>
                </a:lnTo>
                <a:lnTo>
                  <a:pt x="451" y="103"/>
                </a:lnTo>
                <a:lnTo>
                  <a:pt x="541" y="101"/>
                </a:lnTo>
                <a:lnTo>
                  <a:pt x="616" y="103"/>
                </a:lnTo>
                <a:lnTo>
                  <a:pt x="698" y="103"/>
                </a:lnTo>
                <a:lnTo>
                  <a:pt x="737" y="147"/>
                </a:lnTo>
                <a:lnTo>
                  <a:pt x="769" y="168"/>
                </a:lnTo>
                <a:lnTo>
                  <a:pt x="836" y="210"/>
                </a:lnTo>
                <a:lnTo>
                  <a:pt x="885" y="218"/>
                </a:lnTo>
                <a:lnTo>
                  <a:pt x="945" y="229"/>
                </a:lnTo>
                <a:lnTo>
                  <a:pt x="1018" y="229"/>
                </a:lnTo>
                <a:lnTo>
                  <a:pt x="1085" y="220"/>
                </a:lnTo>
                <a:lnTo>
                  <a:pt x="1154" y="194"/>
                </a:lnTo>
                <a:lnTo>
                  <a:pt x="1205" y="170"/>
                </a:lnTo>
                <a:lnTo>
                  <a:pt x="1246" y="131"/>
                </a:lnTo>
                <a:lnTo>
                  <a:pt x="1278" y="115"/>
                </a:lnTo>
                <a:lnTo>
                  <a:pt x="1311" y="107"/>
                </a:lnTo>
                <a:lnTo>
                  <a:pt x="1390" y="119"/>
                </a:lnTo>
                <a:lnTo>
                  <a:pt x="1485" y="109"/>
                </a:lnTo>
                <a:lnTo>
                  <a:pt x="1577" y="111"/>
                </a:lnTo>
                <a:lnTo>
                  <a:pt x="1618" y="107"/>
                </a:lnTo>
                <a:lnTo>
                  <a:pt x="1697" y="113"/>
                </a:lnTo>
                <a:lnTo>
                  <a:pt x="1773" y="107"/>
                </a:lnTo>
                <a:lnTo>
                  <a:pt x="1839" y="115"/>
                </a:lnTo>
                <a:lnTo>
                  <a:pt x="1919" y="111"/>
                </a:lnTo>
                <a:lnTo>
                  <a:pt x="1938" y="91"/>
                </a:lnTo>
                <a:lnTo>
                  <a:pt x="1943" y="54"/>
                </a:lnTo>
                <a:lnTo>
                  <a:pt x="1940" y="0"/>
                </a:lnTo>
                <a:lnTo>
                  <a:pt x="1919" y="60"/>
                </a:lnTo>
                <a:lnTo>
                  <a:pt x="1908" y="89"/>
                </a:lnTo>
                <a:lnTo>
                  <a:pt x="1857" y="95"/>
                </a:lnTo>
                <a:lnTo>
                  <a:pt x="1762" y="93"/>
                </a:lnTo>
                <a:lnTo>
                  <a:pt x="1687" y="91"/>
                </a:lnTo>
                <a:lnTo>
                  <a:pt x="1558" y="87"/>
                </a:lnTo>
                <a:lnTo>
                  <a:pt x="1491" y="93"/>
                </a:lnTo>
                <a:lnTo>
                  <a:pt x="1403" y="91"/>
                </a:lnTo>
                <a:lnTo>
                  <a:pt x="1349" y="99"/>
                </a:lnTo>
                <a:lnTo>
                  <a:pt x="1313" y="89"/>
                </a:lnTo>
                <a:lnTo>
                  <a:pt x="1291" y="85"/>
                </a:lnTo>
                <a:lnTo>
                  <a:pt x="1274" y="74"/>
                </a:lnTo>
                <a:lnTo>
                  <a:pt x="1283" y="52"/>
                </a:lnTo>
                <a:lnTo>
                  <a:pt x="1283" y="28"/>
                </a:lnTo>
                <a:lnTo>
                  <a:pt x="1265" y="36"/>
                </a:lnTo>
                <a:lnTo>
                  <a:pt x="1246" y="79"/>
                </a:lnTo>
                <a:lnTo>
                  <a:pt x="1205" y="115"/>
                </a:lnTo>
                <a:lnTo>
                  <a:pt x="1182" y="139"/>
                </a:lnTo>
                <a:lnTo>
                  <a:pt x="1139" y="162"/>
                </a:lnTo>
                <a:lnTo>
                  <a:pt x="1111" y="158"/>
                </a:lnTo>
                <a:lnTo>
                  <a:pt x="1063" y="180"/>
                </a:lnTo>
                <a:lnTo>
                  <a:pt x="1020" y="190"/>
                </a:lnTo>
                <a:lnTo>
                  <a:pt x="980" y="198"/>
                </a:lnTo>
                <a:lnTo>
                  <a:pt x="928" y="174"/>
                </a:lnTo>
                <a:lnTo>
                  <a:pt x="883" y="176"/>
                </a:lnTo>
                <a:lnTo>
                  <a:pt x="866" y="147"/>
                </a:lnTo>
                <a:lnTo>
                  <a:pt x="825" y="149"/>
                </a:lnTo>
                <a:lnTo>
                  <a:pt x="803" y="158"/>
                </a:lnTo>
                <a:lnTo>
                  <a:pt x="771" y="137"/>
                </a:lnTo>
                <a:lnTo>
                  <a:pt x="743" y="123"/>
                </a:lnTo>
                <a:lnTo>
                  <a:pt x="730" y="99"/>
                </a:lnTo>
                <a:lnTo>
                  <a:pt x="707" y="46"/>
                </a:lnTo>
                <a:lnTo>
                  <a:pt x="685" y="38"/>
                </a:lnTo>
                <a:lnTo>
                  <a:pt x="674" y="70"/>
                </a:lnTo>
                <a:lnTo>
                  <a:pt x="655" y="68"/>
                </a:lnTo>
                <a:lnTo>
                  <a:pt x="591" y="89"/>
                </a:lnTo>
                <a:lnTo>
                  <a:pt x="537" y="77"/>
                </a:lnTo>
              </a:path>
            </a:pathLst>
          </a:custGeom>
          <a:solidFill>
            <a:schemeClr val="bg1"/>
          </a:solidFill>
          <a:ln w="9525">
            <a:noFill/>
            <a:round/>
            <a:headEnd type="none" w="sm" len="sm"/>
            <a:tailEnd type="none" w="sm" len="sm"/>
          </a:ln>
          <a:effectLst/>
        </p:spPr>
        <p:txBody>
          <a:bodyPr/>
          <a:lstStyle/>
          <a:p>
            <a:pPr>
              <a:defRPr/>
            </a:pPr>
            <a:endParaRPr lang="id-ID"/>
          </a:p>
        </p:txBody>
      </p:sp>
      <p:sp>
        <p:nvSpPr>
          <p:cNvPr id="9" name="Freeform 7"/>
          <p:cNvSpPr>
            <a:spLocks/>
          </p:cNvSpPr>
          <p:nvPr/>
        </p:nvSpPr>
        <p:spPr bwMode="auto">
          <a:xfrm>
            <a:off x="5059365" y="358776"/>
            <a:ext cx="192087" cy="649288"/>
          </a:xfrm>
          <a:custGeom>
            <a:avLst/>
            <a:gdLst/>
            <a:ahLst/>
            <a:cxnLst>
              <a:cxn ang="0">
                <a:pos x="82" y="10"/>
              </a:cxn>
              <a:cxn ang="0">
                <a:pos x="75" y="40"/>
              </a:cxn>
              <a:cxn ang="0">
                <a:pos x="121" y="44"/>
              </a:cxn>
              <a:cxn ang="0">
                <a:pos x="103" y="98"/>
              </a:cxn>
              <a:cxn ang="0">
                <a:pos x="105" y="140"/>
              </a:cxn>
              <a:cxn ang="0">
                <a:pos x="116" y="176"/>
              </a:cxn>
              <a:cxn ang="0">
                <a:pos x="97" y="214"/>
              </a:cxn>
              <a:cxn ang="0">
                <a:pos x="90" y="252"/>
              </a:cxn>
              <a:cxn ang="0">
                <a:pos x="82" y="290"/>
              </a:cxn>
              <a:cxn ang="0">
                <a:pos x="66" y="316"/>
              </a:cxn>
              <a:cxn ang="0">
                <a:pos x="51" y="342"/>
              </a:cxn>
              <a:cxn ang="0">
                <a:pos x="32" y="368"/>
              </a:cxn>
              <a:cxn ang="0">
                <a:pos x="21" y="386"/>
              </a:cxn>
              <a:cxn ang="0">
                <a:pos x="0" y="408"/>
              </a:cxn>
              <a:cxn ang="0">
                <a:pos x="12" y="368"/>
              </a:cxn>
              <a:cxn ang="0">
                <a:pos x="38" y="340"/>
              </a:cxn>
              <a:cxn ang="0">
                <a:pos x="34" y="308"/>
              </a:cxn>
              <a:cxn ang="0">
                <a:pos x="58" y="268"/>
              </a:cxn>
              <a:cxn ang="0">
                <a:pos x="71" y="220"/>
              </a:cxn>
              <a:cxn ang="0">
                <a:pos x="64" y="174"/>
              </a:cxn>
              <a:cxn ang="0">
                <a:pos x="69" y="136"/>
              </a:cxn>
              <a:cxn ang="0">
                <a:pos x="64" y="110"/>
              </a:cxn>
              <a:cxn ang="0">
                <a:pos x="30" y="58"/>
              </a:cxn>
              <a:cxn ang="0">
                <a:pos x="10" y="6"/>
              </a:cxn>
              <a:cxn ang="0">
                <a:pos x="79" y="0"/>
              </a:cxn>
              <a:cxn ang="0">
                <a:pos x="82" y="10"/>
              </a:cxn>
            </a:cxnLst>
            <a:rect l="0" t="0" r="r" b="b"/>
            <a:pathLst>
              <a:path w="122" h="409">
                <a:moveTo>
                  <a:pt x="82" y="10"/>
                </a:moveTo>
                <a:lnTo>
                  <a:pt x="75" y="40"/>
                </a:lnTo>
                <a:lnTo>
                  <a:pt x="121" y="44"/>
                </a:lnTo>
                <a:lnTo>
                  <a:pt x="103" y="98"/>
                </a:lnTo>
                <a:lnTo>
                  <a:pt x="105" y="140"/>
                </a:lnTo>
                <a:lnTo>
                  <a:pt x="116" y="176"/>
                </a:lnTo>
                <a:lnTo>
                  <a:pt x="97" y="214"/>
                </a:lnTo>
                <a:lnTo>
                  <a:pt x="90" y="252"/>
                </a:lnTo>
                <a:lnTo>
                  <a:pt x="82" y="290"/>
                </a:lnTo>
                <a:lnTo>
                  <a:pt x="66" y="316"/>
                </a:lnTo>
                <a:lnTo>
                  <a:pt x="51" y="342"/>
                </a:lnTo>
                <a:lnTo>
                  <a:pt x="32" y="368"/>
                </a:lnTo>
                <a:lnTo>
                  <a:pt x="21" y="386"/>
                </a:lnTo>
                <a:lnTo>
                  <a:pt x="0" y="408"/>
                </a:lnTo>
                <a:lnTo>
                  <a:pt x="12" y="368"/>
                </a:lnTo>
                <a:lnTo>
                  <a:pt x="38" y="340"/>
                </a:lnTo>
                <a:lnTo>
                  <a:pt x="34" y="308"/>
                </a:lnTo>
                <a:lnTo>
                  <a:pt x="58" y="268"/>
                </a:lnTo>
                <a:lnTo>
                  <a:pt x="71" y="220"/>
                </a:lnTo>
                <a:lnTo>
                  <a:pt x="64" y="174"/>
                </a:lnTo>
                <a:lnTo>
                  <a:pt x="69" y="136"/>
                </a:lnTo>
                <a:lnTo>
                  <a:pt x="64" y="110"/>
                </a:lnTo>
                <a:lnTo>
                  <a:pt x="30" y="58"/>
                </a:lnTo>
                <a:lnTo>
                  <a:pt x="10" y="6"/>
                </a:lnTo>
                <a:lnTo>
                  <a:pt x="79" y="0"/>
                </a:lnTo>
                <a:lnTo>
                  <a:pt x="82" y="10"/>
                </a:lnTo>
              </a:path>
            </a:pathLst>
          </a:custGeom>
          <a:gradFill rotWithShape="0">
            <a:gsLst>
              <a:gs pos="0">
                <a:srgbClr val="FFFFFF"/>
              </a:gs>
              <a:gs pos="50000">
                <a:srgbClr val="00CCFF"/>
              </a:gs>
              <a:gs pos="100000">
                <a:srgbClr val="FFFFFF"/>
              </a:gs>
            </a:gsLst>
            <a:lin ang="0" scaled="1"/>
          </a:gradFill>
          <a:ln w="9525">
            <a:noFill/>
            <a:round/>
            <a:headEnd type="none" w="sm" len="sm"/>
            <a:tailEnd type="none" w="sm" len="sm"/>
          </a:ln>
          <a:effectLst/>
        </p:spPr>
        <p:txBody>
          <a:bodyPr/>
          <a:lstStyle/>
          <a:p>
            <a:pPr>
              <a:defRPr/>
            </a:pPr>
            <a:endParaRPr lang="id-ID"/>
          </a:p>
        </p:txBody>
      </p:sp>
      <p:sp>
        <p:nvSpPr>
          <p:cNvPr id="10" name="Freeform 8"/>
          <p:cNvSpPr>
            <a:spLocks/>
          </p:cNvSpPr>
          <p:nvPr/>
        </p:nvSpPr>
        <p:spPr bwMode="auto">
          <a:xfrm>
            <a:off x="3052763" y="4764"/>
            <a:ext cx="3092451" cy="642937"/>
          </a:xfrm>
          <a:custGeom>
            <a:avLst/>
            <a:gdLst/>
            <a:ahLst/>
            <a:cxnLst>
              <a:cxn ang="0">
                <a:pos x="0" y="405"/>
              </a:cxn>
              <a:cxn ang="0">
                <a:pos x="8" y="238"/>
              </a:cxn>
              <a:cxn ang="0">
                <a:pos x="37" y="199"/>
              </a:cxn>
              <a:cxn ang="0">
                <a:pos x="88" y="224"/>
              </a:cxn>
              <a:cxn ang="0">
                <a:pos x="135" y="195"/>
              </a:cxn>
              <a:cxn ang="0">
                <a:pos x="185" y="222"/>
              </a:cxn>
              <a:cxn ang="0">
                <a:pos x="242" y="222"/>
              </a:cxn>
              <a:cxn ang="0">
                <a:pos x="330" y="211"/>
              </a:cxn>
              <a:cxn ang="0">
                <a:pos x="395" y="186"/>
              </a:cxn>
              <a:cxn ang="0">
                <a:pos x="458" y="211"/>
              </a:cxn>
              <a:cxn ang="0">
                <a:pos x="495" y="219"/>
              </a:cxn>
              <a:cxn ang="0">
                <a:pos x="573" y="210"/>
              </a:cxn>
              <a:cxn ang="0">
                <a:pos x="712" y="184"/>
              </a:cxn>
              <a:cxn ang="0">
                <a:pos x="791" y="124"/>
              </a:cxn>
              <a:cxn ang="0">
                <a:pos x="776" y="181"/>
              </a:cxn>
              <a:cxn ang="0">
                <a:pos x="842" y="203"/>
              </a:cxn>
              <a:cxn ang="0">
                <a:pos x="887" y="243"/>
              </a:cxn>
              <a:cxn ang="0">
                <a:pos x="929" y="275"/>
              </a:cxn>
              <a:cxn ang="0">
                <a:pos x="955" y="275"/>
              </a:cxn>
              <a:cxn ang="0">
                <a:pos x="921" y="223"/>
              </a:cxn>
              <a:cxn ang="0">
                <a:pos x="889" y="156"/>
              </a:cxn>
              <a:cxn ang="0">
                <a:pos x="867" y="122"/>
              </a:cxn>
              <a:cxn ang="0">
                <a:pos x="910" y="90"/>
              </a:cxn>
              <a:cxn ang="0">
                <a:pos x="849" y="80"/>
              </a:cxn>
              <a:cxn ang="0">
                <a:pos x="951" y="58"/>
              </a:cxn>
              <a:cxn ang="0">
                <a:pos x="1072" y="78"/>
              </a:cxn>
              <a:cxn ang="0">
                <a:pos x="1142" y="86"/>
              </a:cxn>
              <a:cxn ang="0">
                <a:pos x="1225" y="164"/>
              </a:cxn>
              <a:cxn ang="0">
                <a:pos x="1313" y="214"/>
              </a:cxn>
              <a:cxn ang="0">
                <a:pos x="1394" y="217"/>
              </a:cxn>
              <a:cxn ang="0">
                <a:pos x="1471" y="195"/>
              </a:cxn>
              <a:cxn ang="0">
                <a:pos x="1517" y="214"/>
              </a:cxn>
              <a:cxn ang="0">
                <a:pos x="1555" y="198"/>
              </a:cxn>
              <a:cxn ang="0">
                <a:pos x="1608" y="224"/>
              </a:cxn>
              <a:cxn ang="0">
                <a:pos x="1651" y="222"/>
              </a:cxn>
              <a:cxn ang="0">
                <a:pos x="1686" y="199"/>
              </a:cxn>
              <a:cxn ang="0">
                <a:pos x="1742" y="225"/>
              </a:cxn>
              <a:cxn ang="0">
                <a:pos x="1789" y="214"/>
              </a:cxn>
              <a:cxn ang="0">
                <a:pos x="1830" y="229"/>
              </a:cxn>
              <a:cxn ang="0">
                <a:pos x="1898" y="211"/>
              </a:cxn>
              <a:cxn ang="0">
                <a:pos x="1936" y="254"/>
              </a:cxn>
              <a:cxn ang="0">
                <a:pos x="1948" y="238"/>
              </a:cxn>
              <a:cxn ang="0">
                <a:pos x="1940" y="170"/>
              </a:cxn>
              <a:cxn ang="0">
                <a:pos x="1881" y="140"/>
              </a:cxn>
              <a:cxn ang="0">
                <a:pos x="1807" y="152"/>
              </a:cxn>
              <a:cxn ang="0">
                <a:pos x="1742" y="140"/>
              </a:cxn>
              <a:cxn ang="0">
                <a:pos x="1648" y="142"/>
              </a:cxn>
              <a:cxn ang="0">
                <a:pos x="1580" y="140"/>
              </a:cxn>
              <a:cxn ang="0">
                <a:pos x="1514" y="145"/>
              </a:cxn>
              <a:cxn ang="0">
                <a:pos x="1442" y="145"/>
              </a:cxn>
              <a:cxn ang="0">
                <a:pos x="1365" y="146"/>
              </a:cxn>
              <a:cxn ang="0">
                <a:pos x="1310" y="145"/>
              </a:cxn>
              <a:cxn ang="0">
                <a:pos x="1244" y="102"/>
              </a:cxn>
              <a:cxn ang="0">
                <a:pos x="1153" y="39"/>
              </a:cxn>
              <a:cxn ang="0">
                <a:pos x="1008" y="0"/>
              </a:cxn>
              <a:cxn ang="0">
                <a:pos x="821" y="31"/>
              </a:cxn>
              <a:cxn ang="0">
                <a:pos x="676" y="130"/>
              </a:cxn>
              <a:cxn ang="0">
                <a:pos x="558" y="152"/>
              </a:cxn>
              <a:cxn ang="0">
                <a:pos x="395" y="147"/>
              </a:cxn>
              <a:cxn ang="0">
                <a:pos x="234" y="147"/>
              </a:cxn>
              <a:cxn ang="0">
                <a:pos x="51" y="142"/>
              </a:cxn>
              <a:cxn ang="0">
                <a:pos x="4" y="172"/>
              </a:cxn>
              <a:cxn ang="0">
                <a:pos x="0" y="271"/>
              </a:cxn>
            </a:cxnLst>
            <a:rect l="0" t="0" r="r" b="b"/>
            <a:pathLst>
              <a:path w="1948" h="405">
                <a:moveTo>
                  <a:pt x="0" y="271"/>
                </a:moveTo>
                <a:lnTo>
                  <a:pt x="0" y="341"/>
                </a:lnTo>
                <a:lnTo>
                  <a:pt x="0" y="405"/>
                </a:lnTo>
                <a:lnTo>
                  <a:pt x="5" y="353"/>
                </a:lnTo>
                <a:lnTo>
                  <a:pt x="6" y="312"/>
                </a:lnTo>
                <a:lnTo>
                  <a:pt x="8" y="238"/>
                </a:lnTo>
                <a:lnTo>
                  <a:pt x="14" y="202"/>
                </a:lnTo>
                <a:lnTo>
                  <a:pt x="25" y="190"/>
                </a:lnTo>
                <a:lnTo>
                  <a:pt x="37" y="199"/>
                </a:lnTo>
                <a:lnTo>
                  <a:pt x="53" y="201"/>
                </a:lnTo>
                <a:lnTo>
                  <a:pt x="75" y="211"/>
                </a:lnTo>
                <a:lnTo>
                  <a:pt x="88" y="224"/>
                </a:lnTo>
                <a:lnTo>
                  <a:pt x="106" y="224"/>
                </a:lnTo>
                <a:lnTo>
                  <a:pt x="120" y="217"/>
                </a:lnTo>
                <a:lnTo>
                  <a:pt x="135" y="195"/>
                </a:lnTo>
                <a:lnTo>
                  <a:pt x="148" y="197"/>
                </a:lnTo>
                <a:lnTo>
                  <a:pt x="172" y="214"/>
                </a:lnTo>
                <a:lnTo>
                  <a:pt x="185" y="222"/>
                </a:lnTo>
                <a:lnTo>
                  <a:pt x="200" y="229"/>
                </a:lnTo>
                <a:lnTo>
                  <a:pt x="216" y="232"/>
                </a:lnTo>
                <a:lnTo>
                  <a:pt x="242" y="222"/>
                </a:lnTo>
                <a:lnTo>
                  <a:pt x="271" y="243"/>
                </a:lnTo>
                <a:lnTo>
                  <a:pt x="293" y="232"/>
                </a:lnTo>
                <a:lnTo>
                  <a:pt x="330" y="211"/>
                </a:lnTo>
                <a:lnTo>
                  <a:pt x="353" y="211"/>
                </a:lnTo>
                <a:lnTo>
                  <a:pt x="378" y="194"/>
                </a:lnTo>
                <a:lnTo>
                  <a:pt x="395" y="186"/>
                </a:lnTo>
                <a:lnTo>
                  <a:pt x="421" y="208"/>
                </a:lnTo>
                <a:lnTo>
                  <a:pt x="441" y="203"/>
                </a:lnTo>
                <a:lnTo>
                  <a:pt x="458" y="211"/>
                </a:lnTo>
                <a:lnTo>
                  <a:pt x="470" y="211"/>
                </a:lnTo>
                <a:lnTo>
                  <a:pt x="484" y="211"/>
                </a:lnTo>
                <a:lnTo>
                  <a:pt x="495" y="219"/>
                </a:lnTo>
                <a:lnTo>
                  <a:pt x="512" y="211"/>
                </a:lnTo>
                <a:lnTo>
                  <a:pt x="525" y="190"/>
                </a:lnTo>
                <a:lnTo>
                  <a:pt x="573" y="210"/>
                </a:lnTo>
                <a:lnTo>
                  <a:pt x="597" y="234"/>
                </a:lnTo>
                <a:lnTo>
                  <a:pt x="606" y="272"/>
                </a:lnTo>
                <a:lnTo>
                  <a:pt x="712" y="184"/>
                </a:lnTo>
                <a:lnTo>
                  <a:pt x="738" y="152"/>
                </a:lnTo>
                <a:lnTo>
                  <a:pt x="763" y="136"/>
                </a:lnTo>
                <a:lnTo>
                  <a:pt x="791" y="124"/>
                </a:lnTo>
                <a:lnTo>
                  <a:pt x="787" y="148"/>
                </a:lnTo>
                <a:lnTo>
                  <a:pt x="755" y="188"/>
                </a:lnTo>
                <a:lnTo>
                  <a:pt x="776" y="181"/>
                </a:lnTo>
                <a:lnTo>
                  <a:pt x="806" y="166"/>
                </a:lnTo>
                <a:lnTo>
                  <a:pt x="827" y="176"/>
                </a:lnTo>
                <a:lnTo>
                  <a:pt x="842" y="203"/>
                </a:lnTo>
                <a:lnTo>
                  <a:pt x="833" y="225"/>
                </a:lnTo>
                <a:lnTo>
                  <a:pt x="863" y="228"/>
                </a:lnTo>
                <a:lnTo>
                  <a:pt x="887" y="243"/>
                </a:lnTo>
                <a:lnTo>
                  <a:pt x="895" y="262"/>
                </a:lnTo>
                <a:lnTo>
                  <a:pt x="917" y="259"/>
                </a:lnTo>
                <a:lnTo>
                  <a:pt x="929" y="275"/>
                </a:lnTo>
                <a:lnTo>
                  <a:pt x="948" y="305"/>
                </a:lnTo>
                <a:lnTo>
                  <a:pt x="963" y="299"/>
                </a:lnTo>
                <a:lnTo>
                  <a:pt x="955" y="275"/>
                </a:lnTo>
                <a:lnTo>
                  <a:pt x="948" y="250"/>
                </a:lnTo>
                <a:lnTo>
                  <a:pt x="936" y="240"/>
                </a:lnTo>
                <a:lnTo>
                  <a:pt x="921" y="223"/>
                </a:lnTo>
                <a:lnTo>
                  <a:pt x="929" y="186"/>
                </a:lnTo>
                <a:lnTo>
                  <a:pt x="919" y="161"/>
                </a:lnTo>
                <a:lnTo>
                  <a:pt x="889" y="156"/>
                </a:lnTo>
                <a:lnTo>
                  <a:pt x="898" y="136"/>
                </a:lnTo>
                <a:lnTo>
                  <a:pt x="917" y="120"/>
                </a:lnTo>
                <a:lnTo>
                  <a:pt x="867" y="122"/>
                </a:lnTo>
                <a:lnTo>
                  <a:pt x="889" y="110"/>
                </a:lnTo>
                <a:lnTo>
                  <a:pt x="931" y="94"/>
                </a:lnTo>
                <a:lnTo>
                  <a:pt x="910" y="90"/>
                </a:lnTo>
                <a:lnTo>
                  <a:pt x="857" y="104"/>
                </a:lnTo>
                <a:lnTo>
                  <a:pt x="831" y="96"/>
                </a:lnTo>
                <a:lnTo>
                  <a:pt x="849" y="80"/>
                </a:lnTo>
                <a:lnTo>
                  <a:pt x="887" y="76"/>
                </a:lnTo>
                <a:lnTo>
                  <a:pt x="919" y="72"/>
                </a:lnTo>
                <a:lnTo>
                  <a:pt x="951" y="58"/>
                </a:lnTo>
                <a:lnTo>
                  <a:pt x="1006" y="50"/>
                </a:lnTo>
                <a:lnTo>
                  <a:pt x="1046" y="56"/>
                </a:lnTo>
                <a:lnTo>
                  <a:pt x="1072" y="78"/>
                </a:lnTo>
                <a:lnTo>
                  <a:pt x="1098" y="92"/>
                </a:lnTo>
                <a:lnTo>
                  <a:pt x="1117" y="82"/>
                </a:lnTo>
                <a:lnTo>
                  <a:pt x="1142" y="86"/>
                </a:lnTo>
                <a:lnTo>
                  <a:pt x="1174" y="106"/>
                </a:lnTo>
                <a:lnTo>
                  <a:pt x="1202" y="132"/>
                </a:lnTo>
                <a:lnTo>
                  <a:pt x="1225" y="164"/>
                </a:lnTo>
                <a:lnTo>
                  <a:pt x="1264" y="174"/>
                </a:lnTo>
                <a:lnTo>
                  <a:pt x="1294" y="195"/>
                </a:lnTo>
                <a:lnTo>
                  <a:pt x="1313" y="214"/>
                </a:lnTo>
                <a:lnTo>
                  <a:pt x="1341" y="232"/>
                </a:lnTo>
                <a:lnTo>
                  <a:pt x="1373" y="227"/>
                </a:lnTo>
                <a:lnTo>
                  <a:pt x="1394" y="217"/>
                </a:lnTo>
                <a:lnTo>
                  <a:pt x="1433" y="217"/>
                </a:lnTo>
                <a:lnTo>
                  <a:pt x="1454" y="193"/>
                </a:lnTo>
                <a:lnTo>
                  <a:pt x="1471" y="195"/>
                </a:lnTo>
                <a:lnTo>
                  <a:pt x="1483" y="195"/>
                </a:lnTo>
                <a:lnTo>
                  <a:pt x="1499" y="206"/>
                </a:lnTo>
                <a:lnTo>
                  <a:pt x="1517" y="214"/>
                </a:lnTo>
                <a:lnTo>
                  <a:pt x="1530" y="197"/>
                </a:lnTo>
                <a:lnTo>
                  <a:pt x="1544" y="193"/>
                </a:lnTo>
                <a:lnTo>
                  <a:pt x="1555" y="198"/>
                </a:lnTo>
                <a:lnTo>
                  <a:pt x="1569" y="190"/>
                </a:lnTo>
                <a:lnTo>
                  <a:pt x="1593" y="202"/>
                </a:lnTo>
                <a:lnTo>
                  <a:pt x="1608" y="224"/>
                </a:lnTo>
                <a:lnTo>
                  <a:pt x="1626" y="227"/>
                </a:lnTo>
                <a:lnTo>
                  <a:pt x="1637" y="229"/>
                </a:lnTo>
                <a:lnTo>
                  <a:pt x="1651" y="222"/>
                </a:lnTo>
                <a:lnTo>
                  <a:pt x="1662" y="212"/>
                </a:lnTo>
                <a:lnTo>
                  <a:pt x="1671" y="208"/>
                </a:lnTo>
                <a:lnTo>
                  <a:pt x="1686" y="199"/>
                </a:lnTo>
                <a:lnTo>
                  <a:pt x="1703" y="198"/>
                </a:lnTo>
                <a:lnTo>
                  <a:pt x="1718" y="214"/>
                </a:lnTo>
                <a:lnTo>
                  <a:pt x="1742" y="225"/>
                </a:lnTo>
                <a:lnTo>
                  <a:pt x="1764" y="214"/>
                </a:lnTo>
                <a:lnTo>
                  <a:pt x="1774" y="208"/>
                </a:lnTo>
                <a:lnTo>
                  <a:pt x="1789" y="214"/>
                </a:lnTo>
                <a:lnTo>
                  <a:pt x="1799" y="217"/>
                </a:lnTo>
                <a:lnTo>
                  <a:pt x="1814" y="229"/>
                </a:lnTo>
                <a:lnTo>
                  <a:pt x="1830" y="229"/>
                </a:lnTo>
                <a:lnTo>
                  <a:pt x="1848" y="225"/>
                </a:lnTo>
                <a:lnTo>
                  <a:pt x="1871" y="219"/>
                </a:lnTo>
                <a:lnTo>
                  <a:pt x="1898" y="211"/>
                </a:lnTo>
                <a:lnTo>
                  <a:pt x="1916" y="219"/>
                </a:lnTo>
                <a:lnTo>
                  <a:pt x="1927" y="231"/>
                </a:lnTo>
                <a:lnTo>
                  <a:pt x="1936" y="254"/>
                </a:lnTo>
                <a:lnTo>
                  <a:pt x="1942" y="294"/>
                </a:lnTo>
                <a:lnTo>
                  <a:pt x="1948" y="346"/>
                </a:lnTo>
                <a:lnTo>
                  <a:pt x="1948" y="238"/>
                </a:lnTo>
                <a:lnTo>
                  <a:pt x="1948" y="210"/>
                </a:lnTo>
                <a:lnTo>
                  <a:pt x="1945" y="192"/>
                </a:lnTo>
                <a:lnTo>
                  <a:pt x="1940" y="170"/>
                </a:lnTo>
                <a:lnTo>
                  <a:pt x="1930" y="151"/>
                </a:lnTo>
                <a:lnTo>
                  <a:pt x="1910" y="142"/>
                </a:lnTo>
                <a:lnTo>
                  <a:pt x="1881" y="140"/>
                </a:lnTo>
                <a:lnTo>
                  <a:pt x="1858" y="142"/>
                </a:lnTo>
                <a:lnTo>
                  <a:pt x="1832" y="137"/>
                </a:lnTo>
                <a:lnTo>
                  <a:pt x="1807" y="152"/>
                </a:lnTo>
                <a:lnTo>
                  <a:pt x="1781" y="145"/>
                </a:lnTo>
                <a:lnTo>
                  <a:pt x="1759" y="140"/>
                </a:lnTo>
                <a:lnTo>
                  <a:pt x="1742" y="140"/>
                </a:lnTo>
                <a:lnTo>
                  <a:pt x="1698" y="145"/>
                </a:lnTo>
                <a:lnTo>
                  <a:pt x="1674" y="148"/>
                </a:lnTo>
                <a:lnTo>
                  <a:pt x="1648" y="142"/>
                </a:lnTo>
                <a:lnTo>
                  <a:pt x="1623" y="149"/>
                </a:lnTo>
                <a:lnTo>
                  <a:pt x="1592" y="142"/>
                </a:lnTo>
                <a:lnTo>
                  <a:pt x="1580" y="140"/>
                </a:lnTo>
                <a:lnTo>
                  <a:pt x="1555" y="140"/>
                </a:lnTo>
                <a:lnTo>
                  <a:pt x="1531" y="137"/>
                </a:lnTo>
                <a:lnTo>
                  <a:pt x="1514" y="145"/>
                </a:lnTo>
                <a:lnTo>
                  <a:pt x="1500" y="142"/>
                </a:lnTo>
                <a:lnTo>
                  <a:pt x="1469" y="140"/>
                </a:lnTo>
                <a:lnTo>
                  <a:pt x="1442" y="145"/>
                </a:lnTo>
                <a:lnTo>
                  <a:pt x="1417" y="145"/>
                </a:lnTo>
                <a:lnTo>
                  <a:pt x="1389" y="137"/>
                </a:lnTo>
                <a:lnTo>
                  <a:pt x="1365" y="146"/>
                </a:lnTo>
                <a:lnTo>
                  <a:pt x="1346" y="140"/>
                </a:lnTo>
                <a:lnTo>
                  <a:pt x="1328" y="149"/>
                </a:lnTo>
                <a:lnTo>
                  <a:pt x="1310" y="145"/>
                </a:lnTo>
                <a:lnTo>
                  <a:pt x="1287" y="140"/>
                </a:lnTo>
                <a:lnTo>
                  <a:pt x="1274" y="132"/>
                </a:lnTo>
                <a:lnTo>
                  <a:pt x="1244" y="102"/>
                </a:lnTo>
                <a:lnTo>
                  <a:pt x="1211" y="74"/>
                </a:lnTo>
                <a:lnTo>
                  <a:pt x="1181" y="55"/>
                </a:lnTo>
                <a:lnTo>
                  <a:pt x="1153" y="39"/>
                </a:lnTo>
                <a:lnTo>
                  <a:pt x="1110" y="19"/>
                </a:lnTo>
                <a:lnTo>
                  <a:pt x="1057" y="7"/>
                </a:lnTo>
                <a:lnTo>
                  <a:pt x="1008" y="0"/>
                </a:lnTo>
                <a:lnTo>
                  <a:pt x="927" y="3"/>
                </a:lnTo>
                <a:lnTo>
                  <a:pt x="858" y="18"/>
                </a:lnTo>
                <a:lnTo>
                  <a:pt x="821" y="31"/>
                </a:lnTo>
                <a:lnTo>
                  <a:pt x="765" y="60"/>
                </a:lnTo>
                <a:lnTo>
                  <a:pt x="720" y="94"/>
                </a:lnTo>
                <a:lnTo>
                  <a:pt x="676" y="130"/>
                </a:lnTo>
                <a:lnTo>
                  <a:pt x="633" y="142"/>
                </a:lnTo>
                <a:lnTo>
                  <a:pt x="597" y="150"/>
                </a:lnTo>
                <a:lnTo>
                  <a:pt x="558" y="152"/>
                </a:lnTo>
                <a:lnTo>
                  <a:pt x="521" y="147"/>
                </a:lnTo>
                <a:lnTo>
                  <a:pt x="490" y="147"/>
                </a:lnTo>
                <a:lnTo>
                  <a:pt x="395" y="147"/>
                </a:lnTo>
                <a:lnTo>
                  <a:pt x="367" y="145"/>
                </a:lnTo>
                <a:lnTo>
                  <a:pt x="285" y="150"/>
                </a:lnTo>
                <a:lnTo>
                  <a:pt x="234" y="147"/>
                </a:lnTo>
                <a:lnTo>
                  <a:pt x="173" y="140"/>
                </a:lnTo>
                <a:lnTo>
                  <a:pt x="97" y="142"/>
                </a:lnTo>
                <a:lnTo>
                  <a:pt x="51" y="142"/>
                </a:lnTo>
                <a:lnTo>
                  <a:pt x="31" y="145"/>
                </a:lnTo>
                <a:lnTo>
                  <a:pt x="17" y="152"/>
                </a:lnTo>
                <a:lnTo>
                  <a:pt x="4" y="172"/>
                </a:lnTo>
                <a:lnTo>
                  <a:pt x="0" y="203"/>
                </a:lnTo>
                <a:lnTo>
                  <a:pt x="0" y="235"/>
                </a:lnTo>
                <a:lnTo>
                  <a:pt x="0" y="271"/>
                </a:lnTo>
              </a:path>
            </a:pathLst>
          </a:custGeom>
          <a:solidFill>
            <a:srgbClr val="FFFFFF"/>
          </a:solidFill>
          <a:ln w="9525">
            <a:noFill/>
            <a:round/>
            <a:headEnd type="none" w="sm" len="sm"/>
            <a:tailEnd type="none" w="sm" len="sm"/>
          </a:ln>
          <a:effectLst/>
        </p:spPr>
        <p:txBody>
          <a:bodyPr/>
          <a:lstStyle/>
          <a:p>
            <a:pPr>
              <a:defRPr/>
            </a:pPr>
            <a:endParaRPr lang="id-ID"/>
          </a:p>
        </p:txBody>
      </p:sp>
      <p:sp>
        <p:nvSpPr>
          <p:cNvPr id="11" name="Freeform 9"/>
          <p:cNvSpPr>
            <a:spLocks/>
          </p:cNvSpPr>
          <p:nvPr/>
        </p:nvSpPr>
        <p:spPr bwMode="auto">
          <a:xfrm>
            <a:off x="3981451" y="334964"/>
            <a:ext cx="144463" cy="638175"/>
          </a:xfrm>
          <a:custGeom>
            <a:avLst/>
            <a:gdLst/>
            <a:ahLst/>
            <a:cxnLst>
              <a:cxn ang="0">
                <a:pos x="21" y="10"/>
              </a:cxn>
              <a:cxn ang="0">
                <a:pos x="28" y="40"/>
              </a:cxn>
              <a:cxn ang="0">
                <a:pos x="21" y="54"/>
              </a:cxn>
              <a:cxn ang="0">
                <a:pos x="10" y="99"/>
              </a:cxn>
              <a:cxn ang="0">
                <a:pos x="2" y="138"/>
              </a:cxn>
              <a:cxn ang="0">
                <a:pos x="0" y="173"/>
              </a:cxn>
              <a:cxn ang="0">
                <a:pos x="8" y="215"/>
              </a:cxn>
              <a:cxn ang="0">
                <a:pos x="13" y="256"/>
              </a:cxn>
              <a:cxn ang="0">
                <a:pos x="21" y="295"/>
              </a:cxn>
              <a:cxn ang="0">
                <a:pos x="43" y="319"/>
              </a:cxn>
              <a:cxn ang="0">
                <a:pos x="52" y="348"/>
              </a:cxn>
              <a:cxn ang="0">
                <a:pos x="71" y="374"/>
              </a:cxn>
              <a:cxn ang="0">
                <a:pos x="89" y="401"/>
              </a:cxn>
              <a:cxn ang="0">
                <a:pos x="82" y="376"/>
              </a:cxn>
              <a:cxn ang="0">
                <a:pos x="65" y="346"/>
              </a:cxn>
              <a:cxn ang="0">
                <a:pos x="69" y="313"/>
              </a:cxn>
              <a:cxn ang="0">
                <a:pos x="45" y="272"/>
              </a:cxn>
              <a:cxn ang="0">
                <a:pos x="23" y="223"/>
              </a:cxn>
              <a:cxn ang="0">
                <a:pos x="19" y="150"/>
              </a:cxn>
              <a:cxn ang="0">
                <a:pos x="28" y="103"/>
              </a:cxn>
              <a:cxn ang="0">
                <a:pos x="41" y="54"/>
              </a:cxn>
              <a:cxn ang="0">
                <a:pos x="43" y="20"/>
              </a:cxn>
              <a:cxn ang="0">
                <a:pos x="23" y="0"/>
              </a:cxn>
              <a:cxn ang="0">
                <a:pos x="21" y="10"/>
              </a:cxn>
            </a:cxnLst>
            <a:rect l="0" t="0" r="r" b="b"/>
            <a:pathLst>
              <a:path w="90" h="402">
                <a:moveTo>
                  <a:pt x="21" y="10"/>
                </a:moveTo>
                <a:lnTo>
                  <a:pt x="28" y="40"/>
                </a:lnTo>
                <a:lnTo>
                  <a:pt x="21" y="54"/>
                </a:lnTo>
                <a:lnTo>
                  <a:pt x="10" y="99"/>
                </a:lnTo>
                <a:lnTo>
                  <a:pt x="2" y="138"/>
                </a:lnTo>
                <a:lnTo>
                  <a:pt x="0" y="173"/>
                </a:lnTo>
                <a:lnTo>
                  <a:pt x="8" y="215"/>
                </a:lnTo>
                <a:lnTo>
                  <a:pt x="13" y="256"/>
                </a:lnTo>
                <a:lnTo>
                  <a:pt x="21" y="295"/>
                </a:lnTo>
                <a:lnTo>
                  <a:pt x="43" y="319"/>
                </a:lnTo>
                <a:lnTo>
                  <a:pt x="52" y="348"/>
                </a:lnTo>
                <a:lnTo>
                  <a:pt x="71" y="374"/>
                </a:lnTo>
                <a:lnTo>
                  <a:pt x="89" y="401"/>
                </a:lnTo>
                <a:lnTo>
                  <a:pt x="82" y="376"/>
                </a:lnTo>
                <a:lnTo>
                  <a:pt x="65" y="346"/>
                </a:lnTo>
                <a:lnTo>
                  <a:pt x="69" y="313"/>
                </a:lnTo>
                <a:lnTo>
                  <a:pt x="45" y="272"/>
                </a:lnTo>
                <a:lnTo>
                  <a:pt x="23" y="223"/>
                </a:lnTo>
                <a:lnTo>
                  <a:pt x="19" y="150"/>
                </a:lnTo>
                <a:lnTo>
                  <a:pt x="28" y="103"/>
                </a:lnTo>
                <a:lnTo>
                  <a:pt x="41" y="54"/>
                </a:lnTo>
                <a:lnTo>
                  <a:pt x="43" y="20"/>
                </a:lnTo>
                <a:lnTo>
                  <a:pt x="23" y="0"/>
                </a:lnTo>
                <a:lnTo>
                  <a:pt x="21" y="10"/>
                </a:lnTo>
              </a:path>
            </a:pathLst>
          </a:custGeom>
          <a:solidFill>
            <a:srgbClr val="FFFFFF"/>
          </a:solidFill>
          <a:ln w="9525">
            <a:noFill/>
            <a:round/>
            <a:headEnd type="none" w="sm" len="sm"/>
            <a:tailEnd type="none" w="sm" len="sm"/>
          </a:ln>
          <a:effectLst/>
        </p:spPr>
        <p:txBody>
          <a:bodyPr/>
          <a:lstStyle/>
          <a:p>
            <a:pPr>
              <a:defRPr/>
            </a:pPr>
            <a:endParaRPr lang="id-ID"/>
          </a:p>
        </p:txBody>
      </p:sp>
      <p:grpSp>
        <p:nvGrpSpPr>
          <p:cNvPr id="12" name="Group 10"/>
          <p:cNvGrpSpPr>
            <a:grpSpLocks/>
          </p:cNvGrpSpPr>
          <p:nvPr/>
        </p:nvGrpSpPr>
        <p:grpSpPr bwMode="auto">
          <a:xfrm>
            <a:off x="134939" y="209551"/>
            <a:ext cx="2809875" cy="844550"/>
            <a:chOff x="85" y="132"/>
            <a:chExt cx="1769" cy="532"/>
          </a:xfrm>
        </p:grpSpPr>
        <p:sp>
          <p:nvSpPr>
            <p:cNvPr id="13" name="Freeform 11"/>
            <p:cNvSpPr>
              <a:spLocks/>
            </p:cNvSpPr>
            <p:nvPr/>
          </p:nvSpPr>
          <p:spPr bwMode="auto">
            <a:xfrm>
              <a:off x="93" y="132"/>
              <a:ext cx="1761" cy="427"/>
            </a:xfrm>
            <a:custGeom>
              <a:avLst/>
              <a:gdLst/>
              <a:ahLst/>
              <a:cxnLst>
                <a:cxn ang="0">
                  <a:pos x="23" y="6"/>
                </a:cxn>
                <a:cxn ang="0">
                  <a:pos x="37" y="0"/>
                </a:cxn>
                <a:cxn ang="0">
                  <a:pos x="1706" y="0"/>
                </a:cxn>
                <a:cxn ang="0">
                  <a:pos x="1725" y="4"/>
                </a:cxn>
                <a:cxn ang="0">
                  <a:pos x="1739" y="15"/>
                </a:cxn>
                <a:cxn ang="0">
                  <a:pos x="1751" y="42"/>
                </a:cxn>
                <a:cxn ang="0">
                  <a:pos x="1758" y="74"/>
                </a:cxn>
                <a:cxn ang="0">
                  <a:pos x="1760" y="110"/>
                </a:cxn>
                <a:cxn ang="0">
                  <a:pos x="1760" y="426"/>
                </a:cxn>
                <a:cxn ang="0">
                  <a:pos x="66" y="426"/>
                </a:cxn>
                <a:cxn ang="0">
                  <a:pos x="0" y="426"/>
                </a:cxn>
                <a:cxn ang="0">
                  <a:pos x="0" y="132"/>
                </a:cxn>
                <a:cxn ang="0">
                  <a:pos x="0" y="89"/>
                </a:cxn>
                <a:cxn ang="0">
                  <a:pos x="7" y="47"/>
                </a:cxn>
                <a:cxn ang="0">
                  <a:pos x="13" y="25"/>
                </a:cxn>
                <a:cxn ang="0">
                  <a:pos x="23" y="6"/>
                </a:cxn>
              </a:cxnLst>
              <a:rect l="0" t="0" r="r" b="b"/>
              <a:pathLst>
                <a:path w="1761" h="427">
                  <a:moveTo>
                    <a:pt x="23" y="6"/>
                  </a:moveTo>
                  <a:lnTo>
                    <a:pt x="37" y="0"/>
                  </a:lnTo>
                  <a:lnTo>
                    <a:pt x="1706" y="0"/>
                  </a:lnTo>
                  <a:lnTo>
                    <a:pt x="1725" y="4"/>
                  </a:lnTo>
                  <a:lnTo>
                    <a:pt x="1739" y="15"/>
                  </a:lnTo>
                  <a:lnTo>
                    <a:pt x="1751" y="42"/>
                  </a:lnTo>
                  <a:lnTo>
                    <a:pt x="1758" y="74"/>
                  </a:lnTo>
                  <a:lnTo>
                    <a:pt x="1760" y="110"/>
                  </a:lnTo>
                  <a:lnTo>
                    <a:pt x="1760" y="426"/>
                  </a:lnTo>
                  <a:lnTo>
                    <a:pt x="66" y="426"/>
                  </a:lnTo>
                  <a:lnTo>
                    <a:pt x="0" y="426"/>
                  </a:lnTo>
                  <a:lnTo>
                    <a:pt x="0" y="132"/>
                  </a:lnTo>
                  <a:lnTo>
                    <a:pt x="0" y="89"/>
                  </a:lnTo>
                  <a:lnTo>
                    <a:pt x="7" y="47"/>
                  </a:lnTo>
                  <a:lnTo>
                    <a:pt x="13" y="25"/>
                  </a:lnTo>
                  <a:lnTo>
                    <a:pt x="23" y="6"/>
                  </a:lnTo>
                </a:path>
              </a:pathLst>
            </a:custGeom>
            <a:gradFill rotWithShape="0">
              <a:gsLst>
                <a:gs pos="0">
                  <a:srgbClr val="00CCFF"/>
                </a:gs>
                <a:gs pos="100000">
                  <a:srgbClr val="FFFFFF"/>
                </a:gs>
              </a:gsLst>
              <a:lin ang="5400000" scaled="1"/>
            </a:gradFill>
            <a:ln w="9525">
              <a:noFill/>
              <a:round/>
              <a:headEnd type="none" w="sm" len="sm"/>
              <a:tailEnd type="none" w="sm" len="sm"/>
            </a:ln>
            <a:effectLst/>
          </p:spPr>
          <p:txBody>
            <a:bodyPr/>
            <a:lstStyle/>
            <a:p>
              <a:pPr>
                <a:defRPr/>
              </a:pPr>
              <a:endParaRPr lang="id-ID"/>
            </a:p>
          </p:txBody>
        </p:sp>
        <p:sp>
          <p:nvSpPr>
            <p:cNvPr id="14" name="Freeform 12"/>
            <p:cNvSpPr>
              <a:spLocks/>
            </p:cNvSpPr>
            <p:nvPr/>
          </p:nvSpPr>
          <p:spPr bwMode="auto">
            <a:xfrm>
              <a:off x="85" y="412"/>
              <a:ext cx="1761" cy="185"/>
            </a:xfrm>
            <a:custGeom>
              <a:avLst/>
              <a:gdLst/>
              <a:ahLst/>
              <a:cxnLst>
                <a:cxn ang="0">
                  <a:pos x="85" y="63"/>
                </a:cxn>
                <a:cxn ang="0">
                  <a:pos x="138" y="63"/>
                </a:cxn>
                <a:cxn ang="0">
                  <a:pos x="180" y="95"/>
                </a:cxn>
                <a:cxn ang="0">
                  <a:pos x="248" y="76"/>
                </a:cxn>
                <a:cxn ang="0">
                  <a:pos x="325" y="67"/>
                </a:cxn>
                <a:cxn ang="0">
                  <a:pos x="379" y="86"/>
                </a:cxn>
                <a:cxn ang="0">
                  <a:pos x="438" y="76"/>
                </a:cxn>
                <a:cxn ang="0">
                  <a:pos x="532" y="82"/>
                </a:cxn>
                <a:cxn ang="0">
                  <a:pos x="592" y="95"/>
                </a:cxn>
                <a:cxn ang="0">
                  <a:pos x="663" y="57"/>
                </a:cxn>
                <a:cxn ang="0">
                  <a:pos x="716" y="90"/>
                </a:cxn>
                <a:cxn ang="0">
                  <a:pos x="787" y="85"/>
                </a:cxn>
                <a:cxn ang="0">
                  <a:pos x="824" y="90"/>
                </a:cxn>
                <a:cxn ang="0">
                  <a:pos x="857" y="57"/>
                </a:cxn>
                <a:cxn ang="0">
                  <a:pos x="899" y="34"/>
                </a:cxn>
                <a:cxn ang="0">
                  <a:pos x="949" y="31"/>
                </a:cxn>
                <a:cxn ang="0">
                  <a:pos x="991" y="22"/>
                </a:cxn>
                <a:cxn ang="0">
                  <a:pos x="1030" y="48"/>
                </a:cxn>
                <a:cxn ang="0">
                  <a:pos x="1071" y="67"/>
                </a:cxn>
                <a:cxn ang="0">
                  <a:pos x="1138" y="53"/>
                </a:cxn>
                <a:cxn ang="0">
                  <a:pos x="1168" y="89"/>
                </a:cxn>
                <a:cxn ang="0">
                  <a:pos x="1215" y="95"/>
                </a:cxn>
                <a:cxn ang="0">
                  <a:pos x="1293" y="95"/>
                </a:cxn>
                <a:cxn ang="0">
                  <a:pos x="1340" y="79"/>
                </a:cxn>
                <a:cxn ang="0">
                  <a:pos x="1376" y="86"/>
                </a:cxn>
                <a:cxn ang="0">
                  <a:pos x="1418" y="57"/>
                </a:cxn>
                <a:cxn ang="0">
                  <a:pos x="1478" y="53"/>
                </a:cxn>
                <a:cxn ang="0">
                  <a:pos x="1528" y="22"/>
                </a:cxn>
                <a:cxn ang="0">
                  <a:pos x="1567" y="15"/>
                </a:cxn>
                <a:cxn ang="0">
                  <a:pos x="1617" y="27"/>
                </a:cxn>
                <a:cxn ang="0">
                  <a:pos x="1661" y="1"/>
                </a:cxn>
                <a:cxn ang="0">
                  <a:pos x="1703" y="48"/>
                </a:cxn>
                <a:cxn ang="0">
                  <a:pos x="1750" y="24"/>
                </a:cxn>
                <a:cxn ang="0">
                  <a:pos x="1760" y="184"/>
                </a:cxn>
                <a:cxn ang="0">
                  <a:pos x="727" y="149"/>
                </a:cxn>
                <a:cxn ang="0">
                  <a:pos x="0" y="29"/>
                </a:cxn>
                <a:cxn ang="0">
                  <a:pos x="26" y="50"/>
                </a:cxn>
                <a:cxn ang="0">
                  <a:pos x="61" y="57"/>
                </a:cxn>
              </a:cxnLst>
              <a:rect l="0" t="0" r="r" b="b"/>
              <a:pathLst>
                <a:path w="1761" h="185">
                  <a:moveTo>
                    <a:pt x="61" y="57"/>
                  </a:moveTo>
                  <a:lnTo>
                    <a:pt x="85" y="63"/>
                  </a:lnTo>
                  <a:lnTo>
                    <a:pt x="112" y="57"/>
                  </a:lnTo>
                  <a:lnTo>
                    <a:pt x="138" y="63"/>
                  </a:lnTo>
                  <a:lnTo>
                    <a:pt x="158" y="81"/>
                  </a:lnTo>
                  <a:lnTo>
                    <a:pt x="180" y="95"/>
                  </a:lnTo>
                  <a:lnTo>
                    <a:pt x="217" y="82"/>
                  </a:lnTo>
                  <a:lnTo>
                    <a:pt x="248" y="76"/>
                  </a:lnTo>
                  <a:lnTo>
                    <a:pt x="293" y="76"/>
                  </a:lnTo>
                  <a:lnTo>
                    <a:pt x="325" y="67"/>
                  </a:lnTo>
                  <a:lnTo>
                    <a:pt x="354" y="76"/>
                  </a:lnTo>
                  <a:lnTo>
                    <a:pt x="379" y="86"/>
                  </a:lnTo>
                  <a:lnTo>
                    <a:pt x="402" y="89"/>
                  </a:lnTo>
                  <a:lnTo>
                    <a:pt x="438" y="76"/>
                  </a:lnTo>
                  <a:lnTo>
                    <a:pt x="477" y="76"/>
                  </a:lnTo>
                  <a:lnTo>
                    <a:pt x="532" y="82"/>
                  </a:lnTo>
                  <a:lnTo>
                    <a:pt x="555" y="99"/>
                  </a:lnTo>
                  <a:lnTo>
                    <a:pt x="592" y="95"/>
                  </a:lnTo>
                  <a:lnTo>
                    <a:pt x="629" y="67"/>
                  </a:lnTo>
                  <a:lnTo>
                    <a:pt x="663" y="57"/>
                  </a:lnTo>
                  <a:lnTo>
                    <a:pt x="687" y="67"/>
                  </a:lnTo>
                  <a:lnTo>
                    <a:pt x="716" y="90"/>
                  </a:lnTo>
                  <a:lnTo>
                    <a:pt x="750" y="100"/>
                  </a:lnTo>
                  <a:lnTo>
                    <a:pt x="787" y="85"/>
                  </a:lnTo>
                  <a:lnTo>
                    <a:pt x="805" y="79"/>
                  </a:lnTo>
                  <a:lnTo>
                    <a:pt x="824" y="90"/>
                  </a:lnTo>
                  <a:lnTo>
                    <a:pt x="840" y="76"/>
                  </a:lnTo>
                  <a:lnTo>
                    <a:pt x="857" y="57"/>
                  </a:lnTo>
                  <a:lnTo>
                    <a:pt x="877" y="39"/>
                  </a:lnTo>
                  <a:lnTo>
                    <a:pt x="899" y="34"/>
                  </a:lnTo>
                  <a:lnTo>
                    <a:pt x="924" y="39"/>
                  </a:lnTo>
                  <a:lnTo>
                    <a:pt x="949" y="31"/>
                  </a:lnTo>
                  <a:lnTo>
                    <a:pt x="975" y="22"/>
                  </a:lnTo>
                  <a:lnTo>
                    <a:pt x="991" y="22"/>
                  </a:lnTo>
                  <a:lnTo>
                    <a:pt x="1006" y="25"/>
                  </a:lnTo>
                  <a:lnTo>
                    <a:pt x="1030" y="48"/>
                  </a:lnTo>
                  <a:lnTo>
                    <a:pt x="1052" y="44"/>
                  </a:lnTo>
                  <a:lnTo>
                    <a:pt x="1071" y="67"/>
                  </a:lnTo>
                  <a:lnTo>
                    <a:pt x="1107" y="67"/>
                  </a:lnTo>
                  <a:lnTo>
                    <a:pt x="1138" y="53"/>
                  </a:lnTo>
                  <a:lnTo>
                    <a:pt x="1153" y="71"/>
                  </a:lnTo>
                  <a:lnTo>
                    <a:pt x="1168" y="89"/>
                  </a:lnTo>
                  <a:lnTo>
                    <a:pt x="1190" y="84"/>
                  </a:lnTo>
                  <a:lnTo>
                    <a:pt x="1215" y="95"/>
                  </a:lnTo>
                  <a:lnTo>
                    <a:pt x="1242" y="85"/>
                  </a:lnTo>
                  <a:lnTo>
                    <a:pt x="1293" y="95"/>
                  </a:lnTo>
                  <a:lnTo>
                    <a:pt x="1315" y="104"/>
                  </a:lnTo>
                  <a:lnTo>
                    <a:pt x="1340" y="79"/>
                  </a:lnTo>
                  <a:lnTo>
                    <a:pt x="1357" y="77"/>
                  </a:lnTo>
                  <a:lnTo>
                    <a:pt x="1376" y="86"/>
                  </a:lnTo>
                  <a:lnTo>
                    <a:pt x="1394" y="82"/>
                  </a:lnTo>
                  <a:lnTo>
                    <a:pt x="1418" y="57"/>
                  </a:lnTo>
                  <a:lnTo>
                    <a:pt x="1458" y="50"/>
                  </a:lnTo>
                  <a:lnTo>
                    <a:pt x="1478" y="53"/>
                  </a:lnTo>
                  <a:lnTo>
                    <a:pt x="1498" y="53"/>
                  </a:lnTo>
                  <a:lnTo>
                    <a:pt x="1528" y="22"/>
                  </a:lnTo>
                  <a:lnTo>
                    <a:pt x="1545" y="10"/>
                  </a:lnTo>
                  <a:lnTo>
                    <a:pt x="1567" y="15"/>
                  </a:lnTo>
                  <a:lnTo>
                    <a:pt x="1592" y="48"/>
                  </a:lnTo>
                  <a:lnTo>
                    <a:pt x="1617" y="27"/>
                  </a:lnTo>
                  <a:lnTo>
                    <a:pt x="1641" y="0"/>
                  </a:lnTo>
                  <a:lnTo>
                    <a:pt x="1661" y="1"/>
                  </a:lnTo>
                  <a:lnTo>
                    <a:pt x="1685" y="57"/>
                  </a:lnTo>
                  <a:lnTo>
                    <a:pt x="1703" y="48"/>
                  </a:lnTo>
                  <a:lnTo>
                    <a:pt x="1729" y="25"/>
                  </a:lnTo>
                  <a:lnTo>
                    <a:pt x="1750" y="24"/>
                  </a:lnTo>
                  <a:lnTo>
                    <a:pt x="1760" y="43"/>
                  </a:lnTo>
                  <a:lnTo>
                    <a:pt x="1760" y="184"/>
                  </a:lnTo>
                  <a:lnTo>
                    <a:pt x="740" y="144"/>
                  </a:lnTo>
                  <a:lnTo>
                    <a:pt x="727" y="149"/>
                  </a:lnTo>
                  <a:lnTo>
                    <a:pt x="0" y="133"/>
                  </a:lnTo>
                  <a:lnTo>
                    <a:pt x="0" y="29"/>
                  </a:lnTo>
                  <a:lnTo>
                    <a:pt x="10" y="44"/>
                  </a:lnTo>
                  <a:lnTo>
                    <a:pt x="26" y="50"/>
                  </a:lnTo>
                  <a:lnTo>
                    <a:pt x="46" y="51"/>
                  </a:lnTo>
                  <a:lnTo>
                    <a:pt x="61" y="57"/>
                  </a:lnTo>
                </a:path>
              </a:pathLst>
            </a:custGeom>
            <a:solidFill>
              <a:srgbClr val="003300"/>
            </a:solidFill>
            <a:ln w="9525">
              <a:noFill/>
              <a:round/>
              <a:headEnd type="none" w="sm" len="sm"/>
              <a:tailEnd type="none" w="sm" len="sm"/>
            </a:ln>
            <a:effectLst/>
          </p:spPr>
          <p:txBody>
            <a:bodyPr/>
            <a:lstStyle/>
            <a:p>
              <a:pPr>
                <a:defRPr/>
              </a:pPr>
              <a:endParaRPr lang="id-ID"/>
            </a:p>
          </p:txBody>
        </p:sp>
        <p:sp>
          <p:nvSpPr>
            <p:cNvPr id="15" name="Freeform 13"/>
            <p:cNvSpPr>
              <a:spLocks/>
            </p:cNvSpPr>
            <p:nvPr/>
          </p:nvSpPr>
          <p:spPr bwMode="auto">
            <a:xfrm>
              <a:off x="85" y="476"/>
              <a:ext cx="1761" cy="188"/>
            </a:xfrm>
            <a:custGeom>
              <a:avLst/>
              <a:gdLst/>
              <a:ahLst/>
              <a:cxnLst>
                <a:cxn ang="0">
                  <a:pos x="37" y="185"/>
                </a:cxn>
                <a:cxn ang="0">
                  <a:pos x="1706" y="187"/>
                </a:cxn>
                <a:cxn ang="0">
                  <a:pos x="1739" y="181"/>
                </a:cxn>
                <a:cxn ang="0">
                  <a:pos x="1758" y="158"/>
                </a:cxn>
                <a:cxn ang="0">
                  <a:pos x="1760" y="22"/>
                </a:cxn>
                <a:cxn ang="0">
                  <a:pos x="1736" y="6"/>
                </a:cxn>
                <a:cxn ang="0">
                  <a:pos x="1723" y="51"/>
                </a:cxn>
                <a:cxn ang="0">
                  <a:pos x="1706" y="47"/>
                </a:cxn>
                <a:cxn ang="0">
                  <a:pos x="1671" y="25"/>
                </a:cxn>
                <a:cxn ang="0">
                  <a:pos x="1625" y="32"/>
                </a:cxn>
                <a:cxn ang="0">
                  <a:pos x="1588" y="37"/>
                </a:cxn>
                <a:cxn ang="0">
                  <a:pos x="1554" y="25"/>
                </a:cxn>
                <a:cxn ang="0">
                  <a:pos x="1520" y="40"/>
                </a:cxn>
                <a:cxn ang="0">
                  <a:pos x="1498" y="49"/>
                </a:cxn>
                <a:cxn ang="0">
                  <a:pos x="1445" y="43"/>
                </a:cxn>
                <a:cxn ang="0">
                  <a:pos x="1396" y="36"/>
                </a:cxn>
                <a:cxn ang="0">
                  <a:pos x="1337" y="82"/>
                </a:cxn>
                <a:cxn ang="0">
                  <a:pos x="1293" y="58"/>
                </a:cxn>
                <a:cxn ang="0">
                  <a:pos x="1240" y="56"/>
                </a:cxn>
                <a:cxn ang="0">
                  <a:pos x="1153" y="55"/>
                </a:cxn>
                <a:cxn ang="0">
                  <a:pos x="1112" y="49"/>
                </a:cxn>
                <a:cxn ang="0">
                  <a:pos x="1079" y="36"/>
                </a:cxn>
                <a:cxn ang="0">
                  <a:pos x="1006" y="65"/>
                </a:cxn>
                <a:cxn ang="0">
                  <a:pos x="943" y="50"/>
                </a:cxn>
                <a:cxn ang="0">
                  <a:pos x="866" y="58"/>
                </a:cxn>
                <a:cxn ang="0">
                  <a:pos x="804" y="58"/>
                </a:cxn>
                <a:cxn ang="0">
                  <a:pos x="730" y="78"/>
                </a:cxn>
                <a:cxn ang="0">
                  <a:pos x="652" y="68"/>
                </a:cxn>
                <a:cxn ang="0">
                  <a:pos x="563" y="70"/>
                </a:cxn>
                <a:cxn ang="0">
                  <a:pos x="468" y="49"/>
                </a:cxn>
                <a:cxn ang="0">
                  <a:pos x="369" y="35"/>
                </a:cxn>
                <a:cxn ang="0">
                  <a:pos x="301" y="53"/>
                </a:cxn>
                <a:cxn ang="0">
                  <a:pos x="262" y="47"/>
                </a:cxn>
                <a:cxn ang="0">
                  <a:pos x="205" y="55"/>
                </a:cxn>
                <a:cxn ang="0">
                  <a:pos x="143" y="53"/>
                </a:cxn>
                <a:cxn ang="0">
                  <a:pos x="80" y="65"/>
                </a:cxn>
                <a:cxn ang="0">
                  <a:pos x="16" y="56"/>
                </a:cxn>
                <a:cxn ang="0">
                  <a:pos x="2" y="111"/>
                </a:cxn>
                <a:cxn ang="0">
                  <a:pos x="13" y="175"/>
                </a:cxn>
              </a:cxnLst>
              <a:rect l="0" t="0" r="r" b="b"/>
              <a:pathLst>
                <a:path w="1761" h="188">
                  <a:moveTo>
                    <a:pt x="23" y="182"/>
                  </a:moveTo>
                  <a:lnTo>
                    <a:pt x="37" y="185"/>
                  </a:lnTo>
                  <a:lnTo>
                    <a:pt x="54" y="187"/>
                  </a:lnTo>
                  <a:lnTo>
                    <a:pt x="1706" y="187"/>
                  </a:lnTo>
                  <a:lnTo>
                    <a:pt x="1725" y="184"/>
                  </a:lnTo>
                  <a:lnTo>
                    <a:pt x="1739" y="181"/>
                  </a:lnTo>
                  <a:lnTo>
                    <a:pt x="1751" y="170"/>
                  </a:lnTo>
                  <a:lnTo>
                    <a:pt x="1758" y="158"/>
                  </a:lnTo>
                  <a:lnTo>
                    <a:pt x="1760" y="143"/>
                  </a:lnTo>
                  <a:lnTo>
                    <a:pt x="1760" y="22"/>
                  </a:lnTo>
                  <a:lnTo>
                    <a:pt x="1745" y="0"/>
                  </a:lnTo>
                  <a:lnTo>
                    <a:pt x="1736" y="6"/>
                  </a:lnTo>
                  <a:lnTo>
                    <a:pt x="1729" y="27"/>
                  </a:lnTo>
                  <a:lnTo>
                    <a:pt x="1723" y="51"/>
                  </a:lnTo>
                  <a:lnTo>
                    <a:pt x="1716" y="49"/>
                  </a:lnTo>
                  <a:lnTo>
                    <a:pt x="1706" y="47"/>
                  </a:lnTo>
                  <a:lnTo>
                    <a:pt x="1685" y="35"/>
                  </a:lnTo>
                  <a:lnTo>
                    <a:pt x="1671" y="25"/>
                  </a:lnTo>
                  <a:lnTo>
                    <a:pt x="1649" y="22"/>
                  </a:lnTo>
                  <a:lnTo>
                    <a:pt x="1625" y="32"/>
                  </a:lnTo>
                  <a:lnTo>
                    <a:pt x="1603" y="49"/>
                  </a:lnTo>
                  <a:lnTo>
                    <a:pt x="1588" y="37"/>
                  </a:lnTo>
                  <a:lnTo>
                    <a:pt x="1574" y="35"/>
                  </a:lnTo>
                  <a:lnTo>
                    <a:pt x="1554" y="25"/>
                  </a:lnTo>
                  <a:lnTo>
                    <a:pt x="1534" y="28"/>
                  </a:lnTo>
                  <a:lnTo>
                    <a:pt x="1520" y="40"/>
                  </a:lnTo>
                  <a:lnTo>
                    <a:pt x="1514" y="56"/>
                  </a:lnTo>
                  <a:lnTo>
                    <a:pt x="1498" y="49"/>
                  </a:lnTo>
                  <a:lnTo>
                    <a:pt x="1475" y="49"/>
                  </a:lnTo>
                  <a:lnTo>
                    <a:pt x="1445" y="43"/>
                  </a:lnTo>
                  <a:lnTo>
                    <a:pt x="1419" y="56"/>
                  </a:lnTo>
                  <a:lnTo>
                    <a:pt x="1396" y="36"/>
                  </a:lnTo>
                  <a:lnTo>
                    <a:pt x="1366" y="49"/>
                  </a:lnTo>
                  <a:lnTo>
                    <a:pt x="1337" y="82"/>
                  </a:lnTo>
                  <a:lnTo>
                    <a:pt x="1314" y="70"/>
                  </a:lnTo>
                  <a:lnTo>
                    <a:pt x="1293" y="58"/>
                  </a:lnTo>
                  <a:lnTo>
                    <a:pt x="1270" y="51"/>
                  </a:lnTo>
                  <a:lnTo>
                    <a:pt x="1240" y="56"/>
                  </a:lnTo>
                  <a:lnTo>
                    <a:pt x="1194" y="66"/>
                  </a:lnTo>
                  <a:lnTo>
                    <a:pt x="1153" y="55"/>
                  </a:lnTo>
                  <a:lnTo>
                    <a:pt x="1135" y="60"/>
                  </a:lnTo>
                  <a:lnTo>
                    <a:pt x="1112" y="49"/>
                  </a:lnTo>
                  <a:lnTo>
                    <a:pt x="1097" y="38"/>
                  </a:lnTo>
                  <a:lnTo>
                    <a:pt x="1079" y="36"/>
                  </a:lnTo>
                  <a:lnTo>
                    <a:pt x="1047" y="43"/>
                  </a:lnTo>
                  <a:lnTo>
                    <a:pt x="1006" y="65"/>
                  </a:lnTo>
                  <a:lnTo>
                    <a:pt x="972" y="45"/>
                  </a:lnTo>
                  <a:lnTo>
                    <a:pt x="943" y="50"/>
                  </a:lnTo>
                  <a:lnTo>
                    <a:pt x="916" y="78"/>
                  </a:lnTo>
                  <a:lnTo>
                    <a:pt x="866" y="58"/>
                  </a:lnTo>
                  <a:lnTo>
                    <a:pt x="829" y="68"/>
                  </a:lnTo>
                  <a:lnTo>
                    <a:pt x="804" y="58"/>
                  </a:lnTo>
                  <a:lnTo>
                    <a:pt x="767" y="63"/>
                  </a:lnTo>
                  <a:lnTo>
                    <a:pt x="730" y="78"/>
                  </a:lnTo>
                  <a:lnTo>
                    <a:pt x="704" y="73"/>
                  </a:lnTo>
                  <a:lnTo>
                    <a:pt x="652" y="68"/>
                  </a:lnTo>
                  <a:lnTo>
                    <a:pt x="619" y="78"/>
                  </a:lnTo>
                  <a:lnTo>
                    <a:pt x="563" y="70"/>
                  </a:lnTo>
                  <a:lnTo>
                    <a:pt x="517" y="63"/>
                  </a:lnTo>
                  <a:lnTo>
                    <a:pt x="468" y="49"/>
                  </a:lnTo>
                  <a:lnTo>
                    <a:pt x="422" y="63"/>
                  </a:lnTo>
                  <a:lnTo>
                    <a:pt x="369" y="35"/>
                  </a:lnTo>
                  <a:lnTo>
                    <a:pt x="329" y="36"/>
                  </a:lnTo>
                  <a:lnTo>
                    <a:pt x="301" y="53"/>
                  </a:lnTo>
                  <a:lnTo>
                    <a:pt x="284" y="39"/>
                  </a:lnTo>
                  <a:lnTo>
                    <a:pt x="262" y="47"/>
                  </a:lnTo>
                  <a:lnTo>
                    <a:pt x="233" y="49"/>
                  </a:lnTo>
                  <a:lnTo>
                    <a:pt x="205" y="55"/>
                  </a:lnTo>
                  <a:lnTo>
                    <a:pt x="171" y="66"/>
                  </a:lnTo>
                  <a:lnTo>
                    <a:pt x="143" y="53"/>
                  </a:lnTo>
                  <a:lnTo>
                    <a:pt x="116" y="59"/>
                  </a:lnTo>
                  <a:lnTo>
                    <a:pt x="80" y="65"/>
                  </a:lnTo>
                  <a:lnTo>
                    <a:pt x="58" y="59"/>
                  </a:lnTo>
                  <a:lnTo>
                    <a:pt x="16" y="56"/>
                  </a:lnTo>
                  <a:lnTo>
                    <a:pt x="0" y="70"/>
                  </a:lnTo>
                  <a:lnTo>
                    <a:pt x="2" y="111"/>
                  </a:lnTo>
                  <a:lnTo>
                    <a:pt x="4" y="146"/>
                  </a:lnTo>
                  <a:lnTo>
                    <a:pt x="13" y="175"/>
                  </a:lnTo>
                  <a:lnTo>
                    <a:pt x="23" y="182"/>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pPr>
                <a:defRPr/>
              </a:pPr>
              <a:endParaRPr lang="id-ID"/>
            </a:p>
          </p:txBody>
        </p:sp>
        <p:sp>
          <p:nvSpPr>
            <p:cNvPr id="16" name="Freeform 14"/>
            <p:cNvSpPr>
              <a:spLocks/>
            </p:cNvSpPr>
            <p:nvPr/>
          </p:nvSpPr>
          <p:spPr bwMode="auto">
            <a:xfrm>
              <a:off x="95" y="151"/>
              <a:ext cx="1733" cy="245"/>
            </a:xfrm>
            <a:custGeom>
              <a:avLst/>
              <a:gdLst/>
              <a:ahLst/>
              <a:cxnLst>
                <a:cxn ang="0">
                  <a:pos x="0" y="185"/>
                </a:cxn>
                <a:cxn ang="0">
                  <a:pos x="4" y="196"/>
                </a:cxn>
                <a:cxn ang="0">
                  <a:pos x="7" y="88"/>
                </a:cxn>
                <a:cxn ang="0">
                  <a:pos x="22" y="44"/>
                </a:cxn>
                <a:cxn ang="0">
                  <a:pos x="82" y="39"/>
                </a:cxn>
                <a:cxn ang="0">
                  <a:pos x="198" y="45"/>
                </a:cxn>
                <a:cxn ang="0">
                  <a:pos x="308" y="42"/>
                </a:cxn>
                <a:cxn ang="0">
                  <a:pos x="437" y="45"/>
                </a:cxn>
                <a:cxn ang="0">
                  <a:pos x="525" y="39"/>
                </a:cxn>
                <a:cxn ang="0">
                  <a:pos x="598" y="39"/>
                </a:cxn>
                <a:cxn ang="0">
                  <a:pos x="708" y="51"/>
                </a:cxn>
                <a:cxn ang="0">
                  <a:pos x="788" y="53"/>
                </a:cxn>
                <a:cxn ang="0">
                  <a:pos x="878" y="45"/>
                </a:cxn>
                <a:cxn ang="0">
                  <a:pos x="986" y="61"/>
                </a:cxn>
                <a:cxn ang="0">
                  <a:pos x="1071" y="57"/>
                </a:cxn>
                <a:cxn ang="0">
                  <a:pos x="1150" y="49"/>
                </a:cxn>
                <a:cxn ang="0">
                  <a:pos x="1241" y="54"/>
                </a:cxn>
                <a:cxn ang="0">
                  <a:pos x="1319" y="49"/>
                </a:cxn>
                <a:cxn ang="0">
                  <a:pos x="1395" y="44"/>
                </a:cxn>
                <a:cxn ang="0">
                  <a:pos x="1449" y="48"/>
                </a:cxn>
                <a:cxn ang="0">
                  <a:pos x="1557" y="39"/>
                </a:cxn>
                <a:cxn ang="0">
                  <a:pos x="1665" y="51"/>
                </a:cxn>
                <a:cxn ang="0">
                  <a:pos x="1703" y="71"/>
                </a:cxn>
                <a:cxn ang="0">
                  <a:pos x="1721" y="104"/>
                </a:cxn>
                <a:cxn ang="0">
                  <a:pos x="1732" y="189"/>
                </a:cxn>
                <a:cxn ang="0">
                  <a:pos x="1732" y="63"/>
                </a:cxn>
                <a:cxn ang="0">
                  <a:pos x="1725" y="25"/>
                </a:cxn>
                <a:cxn ang="0">
                  <a:pos x="1606" y="9"/>
                </a:cxn>
                <a:cxn ang="0">
                  <a:pos x="1510" y="2"/>
                </a:cxn>
                <a:cxn ang="0">
                  <a:pos x="1443" y="5"/>
                </a:cxn>
                <a:cxn ang="0">
                  <a:pos x="1349" y="12"/>
                </a:cxn>
                <a:cxn ang="0">
                  <a:pos x="1182" y="9"/>
                </a:cxn>
                <a:cxn ang="0">
                  <a:pos x="1067" y="10"/>
                </a:cxn>
                <a:cxn ang="0">
                  <a:pos x="986" y="9"/>
                </a:cxn>
                <a:cxn ang="0">
                  <a:pos x="923" y="6"/>
                </a:cxn>
                <a:cxn ang="0">
                  <a:pos x="813" y="9"/>
                </a:cxn>
                <a:cxn ang="0">
                  <a:pos x="681" y="10"/>
                </a:cxn>
                <a:cxn ang="0">
                  <a:pos x="531" y="6"/>
                </a:cxn>
                <a:cxn ang="0">
                  <a:pos x="463" y="4"/>
                </a:cxn>
                <a:cxn ang="0">
                  <a:pos x="351" y="4"/>
                </a:cxn>
                <a:cxn ang="0">
                  <a:pos x="208" y="4"/>
                </a:cxn>
                <a:cxn ang="0">
                  <a:pos x="87" y="0"/>
                </a:cxn>
                <a:cxn ang="0">
                  <a:pos x="28" y="2"/>
                </a:cxn>
                <a:cxn ang="0">
                  <a:pos x="4" y="27"/>
                </a:cxn>
                <a:cxn ang="0">
                  <a:pos x="0" y="86"/>
                </a:cxn>
              </a:cxnLst>
              <a:rect l="0" t="0" r="r" b="b"/>
              <a:pathLst>
                <a:path w="1733" h="245">
                  <a:moveTo>
                    <a:pt x="0" y="119"/>
                  </a:moveTo>
                  <a:lnTo>
                    <a:pt x="0" y="185"/>
                  </a:lnTo>
                  <a:lnTo>
                    <a:pt x="0" y="244"/>
                  </a:lnTo>
                  <a:lnTo>
                    <a:pt x="4" y="196"/>
                  </a:lnTo>
                  <a:lnTo>
                    <a:pt x="5" y="157"/>
                  </a:lnTo>
                  <a:lnTo>
                    <a:pt x="7" y="88"/>
                  </a:lnTo>
                  <a:lnTo>
                    <a:pt x="12" y="55"/>
                  </a:lnTo>
                  <a:lnTo>
                    <a:pt x="22" y="44"/>
                  </a:lnTo>
                  <a:lnTo>
                    <a:pt x="48" y="36"/>
                  </a:lnTo>
                  <a:lnTo>
                    <a:pt x="82" y="39"/>
                  </a:lnTo>
                  <a:lnTo>
                    <a:pt x="162" y="39"/>
                  </a:lnTo>
                  <a:lnTo>
                    <a:pt x="198" y="45"/>
                  </a:lnTo>
                  <a:lnTo>
                    <a:pt x="249" y="39"/>
                  </a:lnTo>
                  <a:lnTo>
                    <a:pt x="308" y="42"/>
                  </a:lnTo>
                  <a:lnTo>
                    <a:pt x="351" y="40"/>
                  </a:lnTo>
                  <a:lnTo>
                    <a:pt x="437" y="45"/>
                  </a:lnTo>
                  <a:lnTo>
                    <a:pt x="467" y="44"/>
                  </a:lnTo>
                  <a:lnTo>
                    <a:pt x="525" y="39"/>
                  </a:lnTo>
                  <a:lnTo>
                    <a:pt x="544" y="46"/>
                  </a:lnTo>
                  <a:lnTo>
                    <a:pt x="598" y="39"/>
                  </a:lnTo>
                  <a:lnTo>
                    <a:pt x="680" y="44"/>
                  </a:lnTo>
                  <a:lnTo>
                    <a:pt x="708" y="51"/>
                  </a:lnTo>
                  <a:lnTo>
                    <a:pt x="751" y="45"/>
                  </a:lnTo>
                  <a:lnTo>
                    <a:pt x="788" y="53"/>
                  </a:lnTo>
                  <a:lnTo>
                    <a:pt x="818" y="53"/>
                  </a:lnTo>
                  <a:lnTo>
                    <a:pt x="878" y="45"/>
                  </a:lnTo>
                  <a:lnTo>
                    <a:pt x="935" y="51"/>
                  </a:lnTo>
                  <a:lnTo>
                    <a:pt x="986" y="61"/>
                  </a:lnTo>
                  <a:lnTo>
                    <a:pt x="1002" y="63"/>
                  </a:lnTo>
                  <a:lnTo>
                    <a:pt x="1071" y="57"/>
                  </a:lnTo>
                  <a:lnTo>
                    <a:pt x="1135" y="52"/>
                  </a:lnTo>
                  <a:lnTo>
                    <a:pt x="1150" y="49"/>
                  </a:lnTo>
                  <a:lnTo>
                    <a:pt x="1174" y="51"/>
                  </a:lnTo>
                  <a:lnTo>
                    <a:pt x="1241" y="54"/>
                  </a:lnTo>
                  <a:lnTo>
                    <a:pt x="1292" y="46"/>
                  </a:lnTo>
                  <a:lnTo>
                    <a:pt x="1319" y="49"/>
                  </a:lnTo>
                  <a:lnTo>
                    <a:pt x="1360" y="51"/>
                  </a:lnTo>
                  <a:lnTo>
                    <a:pt x="1395" y="44"/>
                  </a:lnTo>
                  <a:lnTo>
                    <a:pt x="1418" y="39"/>
                  </a:lnTo>
                  <a:lnTo>
                    <a:pt x="1449" y="48"/>
                  </a:lnTo>
                  <a:lnTo>
                    <a:pt x="1514" y="52"/>
                  </a:lnTo>
                  <a:lnTo>
                    <a:pt x="1557" y="39"/>
                  </a:lnTo>
                  <a:lnTo>
                    <a:pt x="1620" y="51"/>
                  </a:lnTo>
                  <a:lnTo>
                    <a:pt x="1665" y="51"/>
                  </a:lnTo>
                  <a:lnTo>
                    <a:pt x="1688" y="51"/>
                  </a:lnTo>
                  <a:lnTo>
                    <a:pt x="1703" y="71"/>
                  </a:lnTo>
                  <a:lnTo>
                    <a:pt x="1713" y="82"/>
                  </a:lnTo>
                  <a:lnTo>
                    <a:pt x="1721" y="104"/>
                  </a:lnTo>
                  <a:lnTo>
                    <a:pt x="1727" y="140"/>
                  </a:lnTo>
                  <a:lnTo>
                    <a:pt x="1732" y="189"/>
                  </a:lnTo>
                  <a:lnTo>
                    <a:pt x="1732" y="88"/>
                  </a:lnTo>
                  <a:lnTo>
                    <a:pt x="1732" y="63"/>
                  </a:lnTo>
                  <a:lnTo>
                    <a:pt x="1729" y="46"/>
                  </a:lnTo>
                  <a:lnTo>
                    <a:pt x="1725" y="25"/>
                  </a:lnTo>
                  <a:lnTo>
                    <a:pt x="1700" y="11"/>
                  </a:lnTo>
                  <a:lnTo>
                    <a:pt x="1606" y="9"/>
                  </a:lnTo>
                  <a:lnTo>
                    <a:pt x="1584" y="2"/>
                  </a:lnTo>
                  <a:lnTo>
                    <a:pt x="1510" y="2"/>
                  </a:lnTo>
                  <a:lnTo>
                    <a:pt x="1488" y="5"/>
                  </a:lnTo>
                  <a:lnTo>
                    <a:pt x="1443" y="5"/>
                  </a:lnTo>
                  <a:lnTo>
                    <a:pt x="1410" y="3"/>
                  </a:lnTo>
                  <a:lnTo>
                    <a:pt x="1349" y="12"/>
                  </a:lnTo>
                  <a:lnTo>
                    <a:pt x="1222" y="5"/>
                  </a:lnTo>
                  <a:lnTo>
                    <a:pt x="1182" y="9"/>
                  </a:lnTo>
                  <a:lnTo>
                    <a:pt x="1112" y="15"/>
                  </a:lnTo>
                  <a:lnTo>
                    <a:pt x="1067" y="10"/>
                  </a:lnTo>
                  <a:lnTo>
                    <a:pt x="1022" y="9"/>
                  </a:lnTo>
                  <a:lnTo>
                    <a:pt x="986" y="9"/>
                  </a:lnTo>
                  <a:lnTo>
                    <a:pt x="947" y="13"/>
                  </a:lnTo>
                  <a:lnTo>
                    <a:pt x="923" y="6"/>
                  </a:lnTo>
                  <a:lnTo>
                    <a:pt x="839" y="9"/>
                  </a:lnTo>
                  <a:lnTo>
                    <a:pt x="813" y="9"/>
                  </a:lnTo>
                  <a:lnTo>
                    <a:pt x="769" y="6"/>
                  </a:lnTo>
                  <a:lnTo>
                    <a:pt x="681" y="10"/>
                  </a:lnTo>
                  <a:lnTo>
                    <a:pt x="603" y="6"/>
                  </a:lnTo>
                  <a:lnTo>
                    <a:pt x="531" y="6"/>
                  </a:lnTo>
                  <a:lnTo>
                    <a:pt x="496" y="9"/>
                  </a:lnTo>
                  <a:lnTo>
                    <a:pt x="463" y="4"/>
                  </a:lnTo>
                  <a:lnTo>
                    <a:pt x="435" y="4"/>
                  </a:lnTo>
                  <a:lnTo>
                    <a:pt x="351" y="4"/>
                  </a:lnTo>
                  <a:lnTo>
                    <a:pt x="253" y="6"/>
                  </a:lnTo>
                  <a:lnTo>
                    <a:pt x="208" y="4"/>
                  </a:lnTo>
                  <a:lnTo>
                    <a:pt x="155" y="6"/>
                  </a:lnTo>
                  <a:lnTo>
                    <a:pt x="87" y="0"/>
                  </a:lnTo>
                  <a:lnTo>
                    <a:pt x="45" y="0"/>
                  </a:lnTo>
                  <a:lnTo>
                    <a:pt x="28" y="2"/>
                  </a:lnTo>
                  <a:lnTo>
                    <a:pt x="15" y="9"/>
                  </a:lnTo>
                  <a:lnTo>
                    <a:pt x="4" y="27"/>
                  </a:lnTo>
                  <a:lnTo>
                    <a:pt x="0" y="56"/>
                  </a:lnTo>
                  <a:lnTo>
                    <a:pt x="0" y="86"/>
                  </a:lnTo>
                  <a:lnTo>
                    <a:pt x="0" y="119"/>
                  </a:lnTo>
                </a:path>
              </a:pathLst>
            </a:custGeom>
            <a:solidFill>
              <a:srgbClr val="FFFFFF"/>
            </a:solidFill>
            <a:ln w="9525">
              <a:noFill/>
              <a:round/>
              <a:headEnd type="none" w="sm" len="sm"/>
              <a:tailEnd type="none" w="sm" len="sm"/>
            </a:ln>
            <a:effectLst/>
          </p:spPr>
          <p:txBody>
            <a:bodyPr/>
            <a:lstStyle/>
            <a:p>
              <a:pPr>
                <a:defRPr/>
              </a:pPr>
              <a:endParaRPr lang="id-ID"/>
            </a:p>
          </p:txBody>
        </p:sp>
        <p:sp>
          <p:nvSpPr>
            <p:cNvPr id="17" name="Freeform 15"/>
            <p:cNvSpPr>
              <a:spLocks/>
            </p:cNvSpPr>
            <p:nvPr/>
          </p:nvSpPr>
          <p:spPr bwMode="auto">
            <a:xfrm>
              <a:off x="98" y="539"/>
              <a:ext cx="1733" cy="100"/>
            </a:xfrm>
            <a:custGeom>
              <a:avLst/>
              <a:gdLst/>
              <a:ahLst/>
              <a:cxnLst>
                <a:cxn ang="0">
                  <a:pos x="0" y="24"/>
                </a:cxn>
                <a:cxn ang="0">
                  <a:pos x="4" y="19"/>
                </a:cxn>
                <a:cxn ang="0">
                  <a:pos x="6" y="63"/>
                </a:cxn>
                <a:cxn ang="0">
                  <a:pos x="22" y="80"/>
                </a:cxn>
                <a:cxn ang="0">
                  <a:pos x="48" y="76"/>
                </a:cxn>
                <a:cxn ang="0">
                  <a:pos x="90" y="76"/>
                </a:cxn>
                <a:cxn ang="0">
                  <a:pos x="132" y="78"/>
                </a:cxn>
                <a:cxn ang="0">
                  <a:pos x="156" y="80"/>
                </a:cxn>
                <a:cxn ang="0">
                  <a:pos x="202" y="75"/>
                </a:cxn>
                <a:cxn ang="0">
                  <a:pos x="266" y="80"/>
                </a:cxn>
                <a:cxn ang="0">
                  <a:pos x="336" y="79"/>
                </a:cxn>
                <a:cxn ang="0">
                  <a:pos x="390" y="82"/>
                </a:cxn>
                <a:cxn ang="0">
                  <a:pos x="421" y="81"/>
                </a:cxn>
                <a:cxn ang="0">
                  <a:pos x="525" y="83"/>
                </a:cxn>
                <a:cxn ang="0">
                  <a:pos x="590" y="76"/>
                </a:cxn>
                <a:cxn ang="0">
                  <a:pos x="656" y="78"/>
                </a:cxn>
                <a:cxn ang="0">
                  <a:pos x="708" y="78"/>
                </a:cxn>
                <a:cxn ang="0">
                  <a:pos x="788" y="77"/>
                </a:cxn>
                <a:cxn ang="0">
                  <a:pos x="850" y="71"/>
                </a:cxn>
                <a:cxn ang="0">
                  <a:pos x="942" y="73"/>
                </a:cxn>
                <a:cxn ang="0">
                  <a:pos x="1055" y="76"/>
                </a:cxn>
                <a:cxn ang="0">
                  <a:pos x="1121" y="71"/>
                </a:cxn>
                <a:cxn ang="0">
                  <a:pos x="1150" y="79"/>
                </a:cxn>
                <a:cxn ang="0">
                  <a:pos x="1237" y="79"/>
                </a:cxn>
                <a:cxn ang="0">
                  <a:pos x="1308" y="79"/>
                </a:cxn>
                <a:cxn ang="0">
                  <a:pos x="1332" y="75"/>
                </a:cxn>
                <a:cxn ang="0">
                  <a:pos x="1373" y="80"/>
                </a:cxn>
                <a:cxn ang="0">
                  <a:pos x="1394" y="80"/>
                </a:cxn>
                <a:cxn ang="0">
                  <a:pos x="1451" y="80"/>
                </a:cxn>
                <a:cxn ang="0">
                  <a:pos x="1499" y="77"/>
                </a:cxn>
                <a:cxn ang="0">
                  <a:pos x="1578" y="74"/>
                </a:cxn>
                <a:cxn ang="0">
                  <a:pos x="1687" y="73"/>
                </a:cxn>
                <a:cxn ang="0">
                  <a:pos x="1713" y="65"/>
                </a:cxn>
                <a:cxn ang="0">
                  <a:pos x="1727" y="42"/>
                </a:cxn>
                <a:cxn ang="0">
                  <a:pos x="1732" y="63"/>
                </a:cxn>
                <a:cxn ang="0">
                  <a:pos x="1730" y="80"/>
                </a:cxn>
                <a:cxn ang="0">
                  <a:pos x="1716" y="95"/>
                </a:cxn>
                <a:cxn ang="0">
                  <a:pos x="1606" y="95"/>
                </a:cxn>
                <a:cxn ang="0">
                  <a:pos x="1510" y="97"/>
                </a:cxn>
                <a:cxn ang="0">
                  <a:pos x="1466" y="99"/>
                </a:cxn>
                <a:cxn ang="0">
                  <a:pos x="1416" y="99"/>
                </a:cxn>
                <a:cxn ang="0">
                  <a:pos x="1325" y="93"/>
                </a:cxn>
                <a:cxn ang="0">
                  <a:pos x="1216" y="92"/>
                </a:cxn>
                <a:cxn ang="0">
                  <a:pos x="1125" y="94"/>
                </a:cxn>
                <a:cxn ang="0">
                  <a:pos x="1067" y="94"/>
                </a:cxn>
                <a:cxn ang="0">
                  <a:pos x="1022" y="95"/>
                </a:cxn>
                <a:cxn ang="0">
                  <a:pos x="987" y="97"/>
                </a:cxn>
                <a:cxn ang="0">
                  <a:pos x="947" y="93"/>
                </a:cxn>
                <a:cxn ang="0">
                  <a:pos x="901" y="97"/>
                </a:cxn>
                <a:cxn ang="0">
                  <a:pos x="839" y="97"/>
                </a:cxn>
                <a:cxn ang="0">
                  <a:pos x="791" y="95"/>
                </a:cxn>
                <a:cxn ang="0">
                  <a:pos x="720" y="99"/>
                </a:cxn>
                <a:cxn ang="0">
                  <a:pos x="638" y="99"/>
                </a:cxn>
                <a:cxn ang="0">
                  <a:pos x="563" y="99"/>
                </a:cxn>
                <a:cxn ang="0">
                  <a:pos x="496" y="95"/>
                </a:cxn>
                <a:cxn ang="0">
                  <a:pos x="435" y="97"/>
                </a:cxn>
                <a:cxn ang="0">
                  <a:pos x="326" y="97"/>
                </a:cxn>
                <a:cxn ang="0">
                  <a:pos x="208" y="97"/>
                </a:cxn>
                <a:cxn ang="0">
                  <a:pos x="15" y="95"/>
                </a:cxn>
                <a:cxn ang="0">
                  <a:pos x="0" y="76"/>
                </a:cxn>
                <a:cxn ang="0">
                  <a:pos x="0" y="50"/>
                </a:cxn>
              </a:cxnLst>
              <a:rect l="0" t="0" r="r" b="b"/>
              <a:pathLst>
                <a:path w="1733" h="100">
                  <a:moveTo>
                    <a:pt x="0" y="50"/>
                  </a:moveTo>
                  <a:lnTo>
                    <a:pt x="0" y="24"/>
                  </a:lnTo>
                  <a:lnTo>
                    <a:pt x="0" y="0"/>
                  </a:lnTo>
                  <a:lnTo>
                    <a:pt x="4" y="19"/>
                  </a:lnTo>
                  <a:lnTo>
                    <a:pt x="5" y="35"/>
                  </a:lnTo>
                  <a:lnTo>
                    <a:pt x="6" y="63"/>
                  </a:lnTo>
                  <a:lnTo>
                    <a:pt x="12" y="76"/>
                  </a:lnTo>
                  <a:lnTo>
                    <a:pt x="22" y="80"/>
                  </a:lnTo>
                  <a:lnTo>
                    <a:pt x="33" y="77"/>
                  </a:lnTo>
                  <a:lnTo>
                    <a:pt x="48" y="76"/>
                  </a:lnTo>
                  <a:lnTo>
                    <a:pt x="74" y="75"/>
                  </a:lnTo>
                  <a:lnTo>
                    <a:pt x="90" y="76"/>
                  </a:lnTo>
                  <a:lnTo>
                    <a:pt x="103" y="76"/>
                  </a:lnTo>
                  <a:lnTo>
                    <a:pt x="132" y="78"/>
                  </a:lnTo>
                  <a:lnTo>
                    <a:pt x="143" y="79"/>
                  </a:lnTo>
                  <a:lnTo>
                    <a:pt x="156" y="80"/>
                  </a:lnTo>
                  <a:lnTo>
                    <a:pt x="178" y="76"/>
                  </a:lnTo>
                  <a:lnTo>
                    <a:pt x="202" y="75"/>
                  </a:lnTo>
                  <a:lnTo>
                    <a:pt x="231" y="74"/>
                  </a:lnTo>
                  <a:lnTo>
                    <a:pt x="266" y="80"/>
                  </a:lnTo>
                  <a:lnTo>
                    <a:pt x="311" y="82"/>
                  </a:lnTo>
                  <a:lnTo>
                    <a:pt x="336" y="79"/>
                  </a:lnTo>
                  <a:lnTo>
                    <a:pt x="351" y="82"/>
                  </a:lnTo>
                  <a:lnTo>
                    <a:pt x="390" y="82"/>
                  </a:lnTo>
                  <a:lnTo>
                    <a:pt x="404" y="77"/>
                  </a:lnTo>
                  <a:lnTo>
                    <a:pt x="421" y="81"/>
                  </a:lnTo>
                  <a:lnTo>
                    <a:pt x="467" y="80"/>
                  </a:lnTo>
                  <a:lnTo>
                    <a:pt x="525" y="83"/>
                  </a:lnTo>
                  <a:lnTo>
                    <a:pt x="545" y="80"/>
                  </a:lnTo>
                  <a:lnTo>
                    <a:pt x="590" y="76"/>
                  </a:lnTo>
                  <a:lnTo>
                    <a:pt x="620" y="75"/>
                  </a:lnTo>
                  <a:lnTo>
                    <a:pt x="656" y="78"/>
                  </a:lnTo>
                  <a:lnTo>
                    <a:pt x="680" y="80"/>
                  </a:lnTo>
                  <a:lnTo>
                    <a:pt x="708" y="78"/>
                  </a:lnTo>
                  <a:lnTo>
                    <a:pt x="757" y="81"/>
                  </a:lnTo>
                  <a:lnTo>
                    <a:pt x="788" y="77"/>
                  </a:lnTo>
                  <a:lnTo>
                    <a:pt x="818" y="77"/>
                  </a:lnTo>
                  <a:lnTo>
                    <a:pt x="850" y="71"/>
                  </a:lnTo>
                  <a:lnTo>
                    <a:pt x="890" y="77"/>
                  </a:lnTo>
                  <a:lnTo>
                    <a:pt x="942" y="73"/>
                  </a:lnTo>
                  <a:lnTo>
                    <a:pt x="1002" y="73"/>
                  </a:lnTo>
                  <a:lnTo>
                    <a:pt x="1055" y="76"/>
                  </a:lnTo>
                  <a:lnTo>
                    <a:pt x="1086" y="71"/>
                  </a:lnTo>
                  <a:lnTo>
                    <a:pt x="1121" y="71"/>
                  </a:lnTo>
                  <a:lnTo>
                    <a:pt x="1135" y="77"/>
                  </a:lnTo>
                  <a:lnTo>
                    <a:pt x="1150" y="79"/>
                  </a:lnTo>
                  <a:lnTo>
                    <a:pt x="1196" y="76"/>
                  </a:lnTo>
                  <a:lnTo>
                    <a:pt x="1237" y="79"/>
                  </a:lnTo>
                  <a:lnTo>
                    <a:pt x="1292" y="80"/>
                  </a:lnTo>
                  <a:lnTo>
                    <a:pt x="1308" y="79"/>
                  </a:lnTo>
                  <a:lnTo>
                    <a:pt x="1319" y="79"/>
                  </a:lnTo>
                  <a:lnTo>
                    <a:pt x="1332" y="75"/>
                  </a:lnTo>
                  <a:lnTo>
                    <a:pt x="1360" y="78"/>
                  </a:lnTo>
                  <a:lnTo>
                    <a:pt x="1373" y="80"/>
                  </a:lnTo>
                  <a:lnTo>
                    <a:pt x="1382" y="77"/>
                  </a:lnTo>
                  <a:lnTo>
                    <a:pt x="1394" y="80"/>
                  </a:lnTo>
                  <a:lnTo>
                    <a:pt x="1416" y="76"/>
                  </a:lnTo>
                  <a:lnTo>
                    <a:pt x="1451" y="80"/>
                  </a:lnTo>
                  <a:lnTo>
                    <a:pt x="1485" y="74"/>
                  </a:lnTo>
                  <a:lnTo>
                    <a:pt x="1499" y="77"/>
                  </a:lnTo>
                  <a:lnTo>
                    <a:pt x="1514" y="77"/>
                  </a:lnTo>
                  <a:lnTo>
                    <a:pt x="1578" y="74"/>
                  </a:lnTo>
                  <a:lnTo>
                    <a:pt x="1639" y="77"/>
                  </a:lnTo>
                  <a:lnTo>
                    <a:pt x="1687" y="73"/>
                  </a:lnTo>
                  <a:lnTo>
                    <a:pt x="1703" y="70"/>
                  </a:lnTo>
                  <a:lnTo>
                    <a:pt x="1713" y="65"/>
                  </a:lnTo>
                  <a:lnTo>
                    <a:pt x="1721" y="56"/>
                  </a:lnTo>
                  <a:lnTo>
                    <a:pt x="1727" y="42"/>
                  </a:lnTo>
                  <a:lnTo>
                    <a:pt x="1732" y="22"/>
                  </a:lnTo>
                  <a:lnTo>
                    <a:pt x="1732" y="63"/>
                  </a:lnTo>
                  <a:lnTo>
                    <a:pt x="1732" y="73"/>
                  </a:lnTo>
                  <a:lnTo>
                    <a:pt x="1730" y="80"/>
                  </a:lnTo>
                  <a:lnTo>
                    <a:pt x="1725" y="88"/>
                  </a:lnTo>
                  <a:lnTo>
                    <a:pt x="1716" y="95"/>
                  </a:lnTo>
                  <a:lnTo>
                    <a:pt x="1652" y="99"/>
                  </a:lnTo>
                  <a:lnTo>
                    <a:pt x="1606" y="95"/>
                  </a:lnTo>
                  <a:lnTo>
                    <a:pt x="1583" y="97"/>
                  </a:lnTo>
                  <a:lnTo>
                    <a:pt x="1510" y="97"/>
                  </a:lnTo>
                  <a:lnTo>
                    <a:pt x="1488" y="97"/>
                  </a:lnTo>
                  <a:lnTo>
                    <a:pt x="1466" y="99"/>
                  </a:lnTo>
                  <a:lnTo>
                    <a:pt x="1443" y="96"/>
                  </a:lnTo>
                  <a:lnTo>
                    <a:pt x="1416" y="99"/>
                  </a:lnTo>
                  <a:lnTo>
                    <a:pt x="1346" y="97"/>
                  </a:lnTo>
                  <a:lnTo>
                    <a:pt x="1325" y="93"/>
                  </a:lnTo>
                  <a:lnTo>
                    <a:pt x="1260" y="97"/>
                  </a:lnTo>
                  <a:lnTo>
                    <a:pt x="1216" y="92"/>
                  </a:lnTo>
                  <a:lnTo>
                    <a:pt x="1165" y="97"/>
                  </a:lnTo>
                  <a:lnTo>
                    <a:pt x="1125" y="94"/>
                  </a:lnTo>
                  <a:lnTo>
                    <a:pt x="1088" y="97"/>
                  </a:lnTo>
                  <a:lnTo>
                    <a:pt x="1067" y="94"/>
                  </a:lnTo>
                  <a:lnTo>
                    <a:pt x="1048" y="95"/>
                  </a:lnTo>
                  <a:lnTo>
                    <a:pt x="1022" y="95"/>
                  </a:lnTo>
                  <a:lnTo>
                    <a:pt x="1006" y="92"/>
                  </a:lnTo>
                  <a:lnTo>
                    <a:pt x="987" y="97"/>
                  </a:lnTo>
                  <a:lnTo>
                    <a:pt x="967" y="92"/>
                  </a:lnTo>
                  <a:lnTo>
                    <a:pt x="947" y="93"/>
                  </a:lnTo>
                  <a:lnTo>
                    <a:pt x="923" y="95"/>
                  </a:lnTo>
                  <a:lnTo>
                    <a:pt x="901" y="97"/>
                  </a:lnTo>
                  <a:lnTo>
                    <a:pt x="875" y="97"/>
                  </a:lnTo>
                  <a:lnTo>
                    <a:pt x="839" y="97"/>
                  </a:lnTo>
                  <a:lnTo>
                    <a:pt x="813" y="97"/>
                  </a:lnTo>
                  <a:lnTo>
                    <a:pt x="791" y="95"/>
                  </a:lnTo>
                  <a:lnTo>
                    <a:pt x="769" y="95"/>
                  </a:lnTo>
                  <a:lnTo>
                    <a:pt x="720" y="99"/>
                  </a:lnTo>
                  <a:lnTo>
                    <a:pt x="681" y="94"/>
                  </a:lnTo>
                  <a:lnTo>
                    <a:pt x="638" y="99"/>
                  </a:lnTo>
                  <a:lnTo>
                    <a:pt x="603" y="95"/>
                  </a:lnTo>
                  <a:lnTo>
                    <a:pt x="563" y="99"/>
                  </a:lnTo>
                  <a:lnTo>
                    <a:pt x="531" y="95"/>
                  </a:lnTo>
                  <a:lnTo>
                    <a:pt x="496" y="95"/>
                  </a:lnTo>
                  <a:lnTo>
                    <a:pt x="463" y="97"/>
                  </a:lnTo>
                  <a:lnTo>
                    <a:pt x="435" y="97"/>
                  </a:lnTo>
                  <a:lnTo>
                    <a:pt x="351" y="97"/>
                  </a:lnTo>
                  <a:lnTo>
                    <a:pt x="326" y="97"/>
                  </a:lnTo>
                  <a:lnTo>
                    <a:pt x="254" y="95"/>
                  </a:lnTo>
                  <a:lnTo>
                    <a:pt x="208" y="97"/>
                  </a:lnTo>
                  <a:lnTo>
                    <a:pt x="84" y="94"/>
                  </a:lnTo>
                  <a:lnTo>
                    <a:pt x="15" y="95"/>
                  </a:lnTo>
                  <a:lnTo>
                    <a:pt x="3" y="88"/>
                  </a:lnTo>
                  <a:lnTo>
                    <a:pt x="0" y="76"/>
                  </a:lnTo>
                  <a:lnTo>
                    <a:pt x="0" y="63"/>
                  </a:lnTo>
                  <a:lnTo>
                    <a:pt x="0" y="50"/>
                  </a:lnTo>
                </a:path>
              </a:pathLst>
            </a:custGeom>
            <a:solidFill>
              <a:schemeClr val="bg1"/>
            </a:solidFill>
            <a:ln w="9525">
              <a:noFill/>
              <a:round/>
              <a:headEnd type="none" w="sm" len="sm"/>
              <a:tailEnd type="none" w="sm" len="sm"/>
            </a:ln>
            <a:effectLst/>
          </p:spPr>
          <p:txBody>
            <a:bodyPr/>
            <a:lstStyle/>
            <a:p>
              <a:pPr>
                <a:defRPr/>
              </a:pPr>
              <a:endParaRPr lang="id-ID"/>
            </a:p>
          </p:txBody>
        </p:sp>
      </p:grpSp>
      <p:grpSp>
        <p:nvGrpSpPr>
          <p:cNvPr id="18" name="Group 16"/>
          <p:cNvGrpSpPr>
            <a:grpSpLocks/>
          </p:cNvGrpSpPr>
          <p:nvPr/>
        </p:nvGrpSpPr>
        <p:grpSpPr bwMode="auto">
          <a:xfrm>
            <a:off x="6243639" y="222251"/>
            <a:ext cx="2797175" cy="866775"/>
            <a:chOff x="3933" y="140"/>
            <a:chExt cx="1761" cy="546"/>
          </a:xfrm>
        </p:grpSpPr>
        <p:sp>
          <p:nvSpPr>
            <p:cNvPr id="19" name="Freeform 17"/>
            <p:cNvSpPr>
              <a:spLocks/>
            </p:cNvSpPr>
            <p:nvPr/>
          </p:nvSpPr>
          <p:spPr bwMode="auto">
            <a:xfrm>
              <a:off x="3933" y="140"/>
              <a:ext cx="1761" cy="445"/>
            </a:xfrm>
            <a:custGeom>
              <a:avLst/>
              <a:gdLst/>
              <a:ahLst/>
              <a:cxnLst>
                <a:cxn ang="0">
                  <a:pos x="23" y="6"/>
                </a:cxn>
                <a:cxn ang="0">
                  <a:pos x="37" y="0"/>
                </a:cxn>
                <a:cxn ang="0">
                  <a:pos x="1706" y="0"/>
                </a:cxn>
                <a:cxn ang="0">
                  <a:pos x="1725" y="4"/>
                </a:cxn>
                <a:cxn ang="0">
                  <a:pos x="1739" y="15"/>
                </a:cxn>
                <a:cxn ang="0">
                  <a:pos x="1751" y="44"/>
                </a:cxn>
                <a:cxn ang="0">
                  <a:pos x="1758" y="77"/>
                </a:cxn>
                <a:cxn ang="0">
                  <a:pos x="1760" y="115"/>
                </a:cxn>
                <a:cxn ang="0">
                  <a:pos x="1760" y="444"/>
                </a:cxn>
                <a:cxn ang="0">
                  <a:pos x="66" y="444"/>
                </a:cxn>
                <a:cxn ang="0">
                  <a:pos x="0" y="444"/>
                </a:cxn>
                <a:cxn ang="0">
                  <a:pos x="0" y="138"/>
                </a:cxn>
                <a:cxn ang="0">
                  <a:pos x="0" y="93"/>
                </a:cxn>
                <a:cxn ang="0">
                  <a:pos x="7" y="49"/>
                </a:cxn>
                <a:cxn ang="0">
                  <a:pos x="13" y="26"/>
                </a:cxn>
                <a:cxn ang="0">
                  <a:pos x="23" y="6"/>
                </a:cxn>
              </a:cxnLst>
              <a:rect l="0" t="0" r="r" b="b"/>
              <a:pathLst>
                <a:path w="1761" h="445">
                  <a:moveTo>
                    <a:pt x="23" y="6"/>
                  </a:moveTo>
                  <a:lnTo>
                    <a:pt x="37" y="0"/>
                  </a:lnTo>
                  <a:lnTo>
                    <a:pt x="1706" y="0"/>
                  </a:lnTo>
                  <a:lnTo>
                    <a:pt x="1725" y="4"/>
                  </a:lnTo>
                  <a:lnTo>
                    <a:pt x="1739" y="15"/>
                  </a:lnTo>
                  <a:lnTo>
                    <a:pt x="1751" y="44"/>
                  </a:lnTo>
                  <a:lnTo>
                    <a:pt x="1758" y="77"/>
                  </a:lnTo>
                  <a:lnTo>
                    <a:pt x="1760" y="115"/>
                  </a:lnTo>
                  <a:lnTo>
                    <a:pt x="1760" y="444"/>
                  </a:lnTo>
                  <a:lnTo>
                    <a:pt x="66" y="444"/>
                  </a:lnTo>
                  <a:lnTo>
                    <a:pt x="0" y="444"/>
                  </a:lnTo>
                  <a:lnTo>
                    <a:pt x="0" y="138"/>
                  </a:lnTo>
                  <a:lnTo>
                    <a:pt x="0" y="93"/>
                  </a:lnTo>
                  <a:lnTo>
                    <a:pt x="7" y="49"/>
                  </a:lnTo>
                  <a:lnTo>
                    <a:pt x="13" y="26"/>
                  </a:lnTo>
                  <a:lnTo>
                    <a:pt x="23" y="6"/>
                  </a:lnTo>
                </a:path>
              </a:pathLst>
            </a:custGeom>
            <a:gradFill rotWithShape="0">
              <a:gsLst>
                <a:gs pos="0">
                  <a:srgbClr val="00CCFF"/>
                </a:gs>
                <a:gs pos="100000">
                  <a:srgbClr val="FFFFFF"/>
                </a:gs>
              </a:gsLst>
              <a:lin ang="5400000" scaled="1"/>
            </a:gradFill>
            <a:ln w="9525">
              <a:noFill/>
              <a:round/>
              <a:headEnd type="none" w="sm" len="sm"/>
              <a:tailEnd type="none" w="sm" len="sm"/>
            </a:ln>
            <a:effectLst/>
          </p:spPr>
          <p:txBody>
            <a:bodyPr/>
            <a:lstStyle/>
            <a:p>
              <a:pPr>
                <a:defRPr/>
              </a:pPr>
              <a:endParaRPr lang="id-ID"/>
            </a:p>
          </p:txBody>
        </p:sp>
        <p:sp>
          <p:nvSpPr>
            <p:cNvPr id="20" name="Freeform 18"/>
            <p:cNvSpPr>
              <a:spLocks/>
            </p:cNvSpPr>
            <p:nvPr/>
          </p:nvSpPr>
          <p:spPr bwMode="auto">
            <a:xfrm>
              <a:off x="3933" y="425"/>
              <a:ext cx="1761" cy="190"/>
            </a:xfrm>
            <a:custGeom>
              <a:avLst/>
              <a:gdLst/>
              <a:ahLst/>
              <a:cxnLst>
                <a:cxn ang="0">
                  <a:pos x="85" y="65"/>
                </a:cxn>
                <a:cxn ang="0">
                  <a:pos x="138" y="65"/>
                </a:cxn>
                <a:cxn ang="0">
                  <a:pos x="180" y="97"/>
                </a:cxn>
                <a:cxn ang="0">
                  <a:pos x="248" y="78"/>
                </a:cxn>
                <a:cxn ang="0">
                  <a:pos x="325" y="69"/>
                </a:cxn>
                <a:cxn ang="0">
                  <a:pos x="379" y="88"/>
                </a:cxn>
                <a:cxn ang="0">
                  <a:pos x="438" y="78"/>
                </a:cxn>
                <a:cxn ang="0">
                  <a:pos x="532" y="84"/>
                </a:cxn>
                <a:cxn ang="0">
                  <a:pos x="592" y="97"/>
                </a:cxn>
                <a:cxn ang="0">
                  <a:pos x="663" y="59"/>
                </a:cxn>
                <a:cxn ang="0">
                  <a:pos x="716" y="93"/>
                </a:cxn>
                <a:cxn ang="0">
                  <a:pos x="787" y="87"/>
                </a:cxn>
                <a:cxn ang="0">
                  <a:pos x="824" y="93"/>
                </a:cxn>
                <a:cxn ang="0">
                  <a:pos x="857" y="59"/>
                </a:cxn>
                <a:cxn ang="0">
                  <a:pos x="899" y="35"/>
                </a:cxn>
                <a:cxn ang="0">
                  <a:pos x="949" y="32"/>
                </a:cxn>
                <a:cxn ang="0">
                  <a:pos x="991" y="23"/>
                </a:cxn>
                <a:cxn ang="0">
                  <a:pos x="1030" y="49"/>
                </a:cxn>
                <a:cxn ang="0">
                  <a:pos x="1071" y="69"/>
                </a:cxn>
                <a:cxn ang="0">
                  <a:pos x="1138" y="55"/>
                </a:cxn>
                <a:cxn ang="0">
                  <a:pos x="1168" y="92"/>
                </a:cxn>
                <a:cxn ang="0">
                  <a:pos x="1215" y="97"/>
                </a:cxn>
                <a:cxn ang="0">
                  <a:pos x="1293" y="97"/>
                </a:cxn>
                <a:cxn ang="0">
                  <a:pos x="1340" y="81"/>
                </a:cxn>
                <a:cxn ang="0">
                  <a:pos x="1376" y="88"/>
                </a:cxn>
                <a:cxn ang="0">
                  <a:pos x="1418" y="59"/>
                </a:cxn>
                <a:cxn ang="0">
                  <a:pos x="1478" y="55"/>
                </a:cxn>
                <a:cxn ang="0">
                  <a:pos x="1528" y="23"/>
                </a:cxn>
                <a:cxn ang="0">
                  <a:pos x="1567" y="15"/>
                </a:cxn>
                <a:cxn ang="0">
                  <a:pos x="1617" y="28"/>
                </a:cxn>
                <a:cxn ang="0">
                  <a:pos x="1661" y="1"/>
                </a:cxn>
                <a:cxn ang="0">
                  <a:pos x="1703" y="49"/>
                </a:cxn>
                <a:cxn ang="0">
                  <a:pos x="1750" y="24"/>
                </a:cxn>
                <a:cxn ang="0">
                  <a:pos x="1760" y="189"/>
                </a:cxn>
                <a:cxn ang="0">
                  <a:pos x="727" y="153"/>
                </a:cxn>
                <a:cxn ang="0">
                  <a:pos x="0" y="30"/>
                </a:cxn>
                <a:cxn ang="0">
                  <a:pos x="26" y="51"/>
                </a:cxn>
                <a:cxn ang="0">
                  <a:pos x="61" y="59"/>
                </a:cxn>
              </a:cxnLst>
              <a:rect l="0" t="0" r="r" b="b"/>
              <a:pathLst>
                <a:path w="1761" h="190">
                  <a:moveTo>
                    <a:pt x="61" y="59"/>
                  </a:moveTo>
                  <a:lnTo>
                    <a:pt x="85" y="65"/>
                  </a:lnTo>
                  <a:lnTo>
                    <a:pt x="112" y="59"/>
                  </a:lnTo>
                  <a:lnTo>
                    <a:pt x="138" y="65"/>
                  </a:lnTo>
                  <a:lnTo>
                    <a:pt x="158" y="83"/>
                  </a:lnTo>
                  <a:lnTo>
                    <a:pt x="180" y="97"/>
                  </a:lnTo>
                  <a:lnTo>
                    <a:pt x="217" y="85"/>
                  </a:lnTo>
                  <a:lnTo>
                    <a:pt x="248" y="78"/>
                  </a:lnTo>
                  <a:lnTo>
                    <a:pt x="293" y="78"/>
                  </a:lnTo>
                  <a:lnTo>
                    <a:pt x="325" y="69"/>
                  </a:lnTo>
                  <a:lnTo>
                    <a:pt x="354" y="78"/>
                  </a:lnTo>
                  <a:lnTo>
                    <a:pt x="379" y="88"/>
                  </a:lnTo>
                  <a:lnTo>
                    <a:pt x="402" y="92"/>
                  </a:lnTo>
                  <a:lnTo>
                    <a:pt x="438" y="78"/>
                  </a:lnTo>
                  <a:lnTo>
                    <a:pt x="477" y="78"/>
                  </a:lnTo>
                  <a:lnTo>
                    <a:pt x="532" y="84"/>
                  </a:lnTo>
                  <a:lnTo>
                    <a:pt x="555" y="102"/>
                  </a:lnTo>
                  <a:lnTo>
                    <a:pt x="592" y="97"/>
                  </a:lnTo>
                  <a:lnTo>
                    <a:pt x="629" y="69"/>
                  </a:lnTo>
                  <a:lnTo>
                    <a:pt x="663" y="59"/>
                  </a:lnTo>
                  <a:lnTo>
                    <a:pt x="687" y="69"/>
                  </a:lnTo>
                  <a:lnTo>
                    <a:pt x="716" y="93"/>
                  </a:lnTo>
                  <a:lnTo>
                    <a:pt x="750" y="102"/>
                  </a:lnTo>
                  <a:lnTo>
                    <a:pt x="787" y="87"/>
                  </a:lnTo>
                  <a:lnTo>
                    <a:pt x="805" y="81"/>
                  </a:lnTo>
                  <a:lnTo>
                    <a:pt x="824" y="93"/>
                  </a:lnTo>
                  <a:lnTo>
                    <a:pt x="840" y="78"/>
                  </a:lnTo>
                  <a:lnTo>
                    <a:pt x="857" y="59"/>
                  </a:lnTo>
                  <a:lnTo>
                    <a:pt x="877" y="40"/>
                  </a:lnTo>
                  <a:lnTo>
                    <a:pt x="899" y="35"/>
                  </a:lnTo>
                  <a:lnTo>
                    <a:pt x="924" y="40"/>
                  </a:lnTo>
                  <a:lnTo>
                    <a:pt x="949" y="32"/>
                  </a:lnTo>
                  <a:lnTo>
                    <a:pt x="975" y="23"/>
                  </a:lnTo>
                  <a:lnTo>
                    <a:pt x="991" y="23"/>
                  </a:lnTo>
                  <a:lnTo>
                    <a:pt x="1006" y="25"/>
                  </a:lnTo>
                  <a:lnTo>
                    <a:pt x="1030" y="49"/>
                  </a:lnTo>
                  <a:lnTo>
                    <a:pt x="1052" y="45"/>
                  </a:lnTo>
                  <a:lnTo>
                    <a:pt x="1071" y="69"/>
                  </a:lnTo>
                  <a:lnTo>
                    <a:pt x="1107" y="69"/>
                  </a:lnTo>
                  <a:lnTo>
                    <a:pt x="1138" y="55"/>
                  </a:lnTo>
                  <a:lnTo>
                    <a:pt x="1153" y="73"/>
                  </a:lnTo>
                  <a:lnTo>
                    <a:pt x="1168" y="92"/>
                  </a:lnTo>
                  <a:lnTo>
                    <a:pt x="1190" y="86"/>
                  </a:lnTo>
                  <a:lnTo>
                    <a:pt x="1215" y="97"/>
                  </a:lnTo>
                  <a:lnTo>
                    <a:pt x="1242" y="87"/>
                  </a:lnTo>
                  <a:lnTo>
                    <a:pt x="1293" y="97"/>
                  </a:lnTo>
                  <a:lnTo>
                    <a:pt x="1315" y="107"/>
                  </a:lnTo>
                  <a:lnTo>
                    <a:pt x="1340" y="81"/>
                  </a:lnTo>
                  <a:lnTo>
                    <a:pt x="1357" y="79"/>
                  </a:lnTo>
                  <a:lnTo>
                    <a:pt x="1376" y="88"/>
                  </a:lnTo>
                  <a:lnTo>
                    <a:pt x="1394" y="85"/>
                  </a:lnTo>
                  <a:lnTo>
                    <a:pt x="1418" y="59"/>
                  </a:lnTo>
                  <a:lnTo>
                    <a:pt x="1458" y="51"/>
                  </a:lnTo>
                  <a:lnTo>
                    <a:pt x="1478" y="55"/>
                  </a:lnTo>
                  <a:lnTo>
                    <a:pt x="1498" y="55"/>
                  </a:lnTo>
                  <a:lnTo>
                    <a:pt x="1528" y="23"/>
                  </a:lnTo>
                  <a:lnTo>
                    <a:pt x="1545" y="10"/>
                  </a:lnTo>
                  <a:lnTo>
                    <a:pt x="1567" y="15"/>
                  </a:lnTo>
                  <a:lnTo>
                    <a:pt x="1592" y="49"/>
                  </a:lnTo>
                  <a:lnTo>
                    <a:pt x="1617" y="28"/>
                  </a:lnTo>
                  <a:lnTo>
                    <a:pt x="1641" y="0"/>
                  </a:lnTo>
                  <a:lnTo>
                    <a:pt x="1661" y="1"/>
                  </a:lnTo>
                  <a:lnTo>
                    <a:pt x="1685" y="59"/>
                  </a:lnTo>
                  <a:lnTo>
                    <a:pt x="1703" y="49"/>
                  </a:lnTo>
                  <a:lnTo>
                    <a:pt x="1729" y="25"/>
                  </a:lnTo>
                  <a:lnTo>
                    <a:pt x="1750" y="24"/>
                  </a:lnTo>
                  <a:lnTo>
                    <a:pt x="1760" y="44"/>
                  </a:lnTo>
                  <a:lnTo>
                    <a:pt x="1760" y="189"/>
                  </a:lnTo>
                  <a:lnTo>
                    <a:pt x="740" y="148"/>
                  </a:lnTo>
                  <a:lnTo>
                    <a:pt x="727" y="153"/>
                  </a:lnTo>
                  <a:lnTo>
                    <a:pt x="0" y="136"/>
                  </a:lnTo>
                  <a:lnTo>
                    <a:pt x="0" y="30"/>
                  </a:lnTo>
                  <a:lnTo>
                    <a:pt x="10" y="46"/>
                  </a:lnTo>
                  <a:lnTo>
                    <a:pt x="26" y="51"/>
                  </a:lnTo>
                  <a:lnTo>
                    <a:pt x="46" y="53"/>
                  </a:lnTo>
                  <a:lnTo>
                    <a:pt x="61" y="59"/>
                  </a:lnTo>
                </a:path>
              </a:pathLst>
            </a:custGeom>
            <a:solidFill>
              <a:srgbClr val="003300"/>
            </a:solidFill>
            <a:ln w="9525">
              <a:noFill/>
              <a:round/>
              <a:headEnd type="none" w="sm" len="sm"/>
              <a:tailEnd type="none" w="sm" len="sm"/>
            </a:ln>
            <a:effectLst/>
          </p:spPr>
          <p:txBody>
            <a:bodyPr/>
            <a:lstStyle/>
            <a:p>
              <a:pPr>
                <a:defRPr/>
              </a:pPr>
              <a:endParaRPr lang="id-ID"/>
            </a:p>
          </p:txBody>
        </p:sp>
        <p:sp>
          <p:nvSpPr>
            <p:cNvPr id="21" name="Freeform 19"/>
            <p:cNvSpPr>
              <a:spLocks/>
            </p:cNvSpPr>
            <p:nvPr/>
          </p:nvSpPr>
          <p:spPr bwMode="auto">
            <a:xfrm>
              <a:off x="3933" y="489"/>
              <a:ext cx="1761" cy="197"/>
            </a:xfrm>
            <a:custGeom>
              <a:avLst/>
              <a:gdLst/>
              <a:ahLst/>
              <a:cxnLst>
                <a:cxn ang="0">
                  <a:pos x="37" y="194"/>
                </a:cxn>
                <a:cxn ang="0">
                  <a:pos x="1706" y="196"/>
                </a:cxn>
                <a:cxn ang="0">
                  <a:pos x="1739" y="189"/>
                </a:cxn>
                <a:cxn ang="0">
                  <a:pos x="1758" y="165"/>
                </a:cxn>
                <a:cxn ang="0">
                  <a:pos x="1760" y="23"/>
                </a:cxn>
                <a:cxn ang="0">
                  <a:pos x="1736" y="7"/>
                </a:cxn>
                <a:cxn ang="0">
                  <a:pos x="1723" y="53"/>
                </a:cxn>
                <a:cxn ang="0">
                  <a:pos x="1706" y="50"/>
                </a:cxn>
                <a:cxn ang="0">
                  <a:pos x="1671" y="26"/>
                </a:cxn>
                <a:cxn ang="0">
                  <a:pos x="1625" y="34"/>
                </a:cxn>
                <a:cxn ang="0">
                  <a:pos x="1588" y="39"/>
                </a:cxn>
                <a:cxn ang="0">
                  <a:pos x="1554" y="26"/>
                </a:cxn>
                <a:cxn ang="0">
                  <a:pos x="1520" y="42"/>
                </a:cxn>
                <a:cxn ang="0">
                  <a:pos x="1498" y="52"/>
                </a:cxn>
                <a:cxn ang="0">
                  <a:pos x="1445" y="45"/>
                </a:cxn>
                <a:cxn ang="0">
                  <a:pos x="1396" y="37"/>
                </a:cxn>
                <a:cxn ang="0">
                  <a:pos x="1337" y="86"/>
                </a:cxn>
                <a:cxn ang="0">
                  <a:pos x="1293" y="61"/>
                </a:cxn>
                <a:cxn ang="0">
                  <a:pos x="1240" y="59"/>
                </a:cxn>
                <a:cxn ang="0">
                  <a:pos x="1153" y="58"/>
                </a:cxn>
                <a:cxn ang="0">
                  <a:pos x="1112" y="52"/>
                </a:cxn>
                <a:cxn ang="0">
                  <a:pos x="1079" y="37"/>
                </a:cxn>
                <a:cxn ang="0">
                  <a:pos x="1006" y="68"/>
                </a:cxn>
                <a:cxn ang="0">
                  <a:pos x="943" y="53"/>
                </a:cxn>
                <a:cxn ang="0">
                  <a:pos x="866" y="61"/>
                </a:cxn>
                <a:cxn ang="0">
                  <a:pos x="804" y="61"/>
                </a:cxn>
                <a:cxn ang="0">
                  <a:pos x="730" y="82"/>
                </a:cxn>
                <a:cxn ang="0">
                  <a:pos x="652" y="71"/>
                </a:cxn>
                <a:cxn ang="0">
                  <a:pos x="563" y="73"/>
                </a:cxn>
                <a:cxn ang="0">
                  <a:pos x="468" y="52"/>
                </a:cxn>
                <a:cxn ang="0">
                  <a:pos x="369" y="37"/>
                </a:cxn>
                <a:cxn ang="0">
                  <a:pos x="301" y="55"/>
                </a:cxn>
                <a:cxn ang="0">
                  <a:pos x="262" y="50"/>
                </a:cxn>
                <a:cxn ang="0">
                  <a:pos x="205" y="57"/>
                </a:cxn>
                <a:cxn ang="0">
                  <a:pos x="143" y="55"/>
                </a:cxn>
                <a:cxn ang="0">
                  <a:pos x="80" y="68"/>
                </a:cxn>
                <a:cxn ang="0">
                  <a:pos x="16" y="59"/>
                </a:cxn>
                <a:cxn ang="0">
                  <a:pos x="2" y="116"/>
                </a:cxn>
                <a:cxn ang="0">
                  <a:pos x="13" y="184"/>
                </a:cxn>
              </a:cxnLst>
              <a:rect l="0" t="0" r="r" b="b"/>
              <a:pathLst>
                <a:path w="1761" h="197">
                  <a:moveTo>
                    <a:pt x="23" y="191"/>
                  </a:moveTo>
                  <a:lnTo>
                    <a:pt x="37" y="194"/>
                  </a:lnTo>
                  <a:lnTo>
                    <a:pt x="54" y="196"/>
                  </a:lnTo>
                  <a:lnTo>
                    <a:pt x="1706" y="196"/>
                  </a:lnTo>
                  <a:lnTo>
                    <a:pt x="1725" y="193"/>
                  </a:lnTo>
                  <a:lnTo>
                    <a:pt x="1739" y="189"/>
                  </a:lnTo>
                  <a:lnTo>
                    <a:pt x="1751" y="178"/>
                  </a:lnTo>
                  <a:lnTo>
                    <a:pt x="1758" y="165"/>
                  </a:lnTo>
                  <a:lnTo>
                    <a:pt x="1760" y="150"/>
                  </a:lnTo>
                  <a:lnTo>
                    <a:pt x="1760" y="23"/>
                  </a:lnTo>
                  <a:lnTo>
                    <a:pt x="1745" y="0"/>
                  </a:lnTo>
                  <a:lnTo>
                    <a:pt x="1736" y="7"/>
                  </a:lnTo>
                  <a:lnTo>
                    <a:pt x="1729" y="28"/>
                  </a:lnTo>
                  <a:lnTo>
                    <a:pt x="1723" y="53"/>
                  </a:lnTo>
                  <a:lnTo>
                    <a:pt x="1716" y="52"/>
                  </a:lnTo>
                  <a:lnTo>
                    <a:pt x="1706" y="50"/>
                  </a:lnTo>
                  <a:lnTo>
                    <a:pt x="1685" y="37"/>
                  </a:lnTo>
                  <a:lnTo>
                    <a:pt x="1671" y="26"/>
                  </a:lnTo>
                  <a:lnTo>
                    <a:pt x="1649" y="23"/>
                  </a:lnTo>
                  <a:lnTo>
                    <a:pt x="1625" y="34"/>
                  </a:lnTo>
                  <a:lnTo>
                    <a:pt x="1603" y="52"/>
                  </a:lnTo>
                  <a:lnTo>
                    <a:pt x="1588" y="39"/>
                  </a:lnTo>
                  <a:lnTo>
                    <a:pt x="1574" y="37"/>
                  </a:lnTo>
                  <a:lnTo>
                    <a:pt x="1554" y="26"/>
                  </a:lnTo>
                  <a:lnTo>
                    <a:pt x="1534" y="30"/>
                  </a:lnTo>
                  <a:lnTo>
                    <a:pt x="1520" y="42"/>
                  </a:lnTo>
                  <a:lnTo>
                    <a:pt x="1514" y="59"/>
                  </a:lnTo>
                  <a:lnTo>
                    <a:pt x="1498" y="52"/>
                  </a:lnTo>
                  <a:lnTo>
                    <a:pt x="1475" y="52"/>
                  </a:lnTo>
                  <a:lnTo>
                    <a:pt x="1445" y="45"/>
                  </a:lnTo>
                  <a:lnTo>
                    <a:pt x="1419" y="59"/>
                  </a:lnTo>
                  <a:lnTo>
                    <a:pt x="1396" y="37"/>
                  </a:lnTo>
                  <a:lnTo>
                    <a:pt x="1366" y="52"/>
                  </a:lnTo>
                  <a:lnTo>
                    <a:pt x="1337" y="86"/>
                  </a:lnTo>
                  <a:lnTo>
                    <a:pt x="1314" y="73"/>
                  </a:lnTo>
                  <a:lnTo>
                    <a:pt x="1293" y="61"/>
                  </a:lnTo>
                  <a:lnTo>
                    <a:pt x="1270" y="53"/>
                  </a:lnTo>
                  <a:lnTo>
                    <a:pt x="1240" y="59"/>
                  </a:lnTo>
                  <a:lnTo>
                    <a:pt x="1194" y="69"/>
                  </a:lnTo>
                  <a:lnTo>
                    <a:pt x="1153" y="58"/>
                  </a:lnTo>
                  <a:lnTo>
                    <a:pt x="1135" y="63"/>
                  </a:lnTo>
                  <a:lnTo>
                    <a:pt x="1112" y="52"/>
                  </a:lnTo>
                  <a:lnTo>
                    <a:pt x="1097" y="40"/>
                  </a:lnTo>
                  <a:lnTo>
                    <a:pt x="1079" y="37"/>
                  </a:lnTo>
                  <a:lnTo>
                    <a:pt x="1047" y="45"/>
                  </a:lnTo>
                  <a:lnTo>
                    <a:pt x="1006" y="68"/>
                  </a:lnTo>
                  <a:lnTo>
                    <a:pt x="972" y="47"/>
                  </a:lnTo>
                  <a:lnTo>
                    <a:pt x="943" y="53"/>
                  </a:lnTo>
                  <a:lnTo>
                    <a:pt x="916" y="82"/>
                  </a:lnTo>
                  <a:lnTo>
                    <a:pt x="866" y="61"/>
                  </a:lnTo>
                  <a:lnTo>
                    <a:pt x="829" y="71"/>
                  </a:lnTo>
                  <a:lnTo>
                    <a:pt x="804" y="61"/>
                  </a:lnTo>
                  <a:lnTo>
                    <a:pt x="767" y="66"/>
                  </a:lnTo>
                  <a:lnTo>
                    <a:pt x="730" y="82"/>
                  </a:lnTo>
                  <a:lnTo>
                    <a:pt x="704" y="76"/>
                  </a:lnTo>
                  <a:lnTo>
                    <a:pt x="652" y="71"/>
                  </a:lnTo>
                  <a:lnTo>
                    <a:pt x="619" y="82"/>
                  </a:lnTo>
                  <a:lnTo>
                    <a:pt x="563" y="73"/>
                  </a:lnTo>
                  <a:lnTo>
                    <a:pt x="517" y="66"/>
                  </a:lnTo>
                  <a:lnTo>
                    <a:pt x="468" y="52"/>
                  </a:lnTo>
                  <a:lnTo>
                    <a:pt x="422" y="66"/>
                  </a:lnTo>
                  <a:lnTo>
                    <a:pt x="369" y="37"/>
                  </a:lnTo>
                  <a:lnTo>
                    <a:pt x="329" y="37"/>
                  </a:lnTo>
                  <a:lnTo>
                    <a:pt x="301" y="55"/>
                  </a:lnTo>
                  <a:lnTo>
                    <a:pt x="284" y="41"/>
                  </a:lnTo>
                  <a:lnTo>
                    <a:pt x="262" y="50"/>
                  </a:lnTo>
                  <a:lnTo>
                    <a:pt x="233" y="52"/>
                  </a:lnTo>
                  <a:lnTo>
                    <a:pt x="205" y="57"/>
                  </a:lnTo>
                  <a:lnTo>
                    <a:pt x="171" y="69"/>
                  </a:lnTo>
                  <a:lnTo>
                    <a:pt x="143" y="55"/>
                  </a:lnTo>
                  <a:lnTo>
                    <a:pt x="116" y="62"/>
                  </a:lnTo>
                  <a:lnTo>
                    <a:pt x="80" y="68"/>
                  </a:lnTo>
                  <a:lnTo>
                    <a:pt x="58" y="62"/>
                  </a:lnTo>
                  <a:lnTo>
                    <a:pt x="16" y="59"/>
                  </a:lnTo>
                  <a:lnTo>
                    <a:pt x="0" y="73"/>
                  </a:lnTo>
                  <a:lnTo>
                    <a:pt x="2" y="116"/>
                  </a:lnTo>
                  <a:lnTo>
                    <a:pt x="4" y="153"/>
                  </a:lnTo>
                  <a:lnTo>
                    <a:pt x="13" y="184"/>
                  </a:lnTo>
                  <a:lnTo>
                    <a:pt x="23" y="191"/>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pPr>
                <a:defRPr/>
              </a:pPr>
              <a:endParaRPr lang="id-ID"/>
            </a:p>
          </p:txBody>
        </p:sp>
        <p:sp>
          <p:nvSpPr>
            <p:cNvPr id="22" name="Freeform 20"/>
            <p:cNvSpPr>
              <a:spLocks/>
            </p:cNvSpPr>
            <p:nvPr/>
          </p:nvSpPr>
          <p:spPr bwMode="auto">
            <a:xfrm>
              <a:off x="3943" y="152"/>
              <a:ext cx="1733" cy="254"/>
            </a:xfrm>
            <a:custGeom>
              <a:avLst/>
              <a:gdLst/>
              <a:ahLst/>
              <a:cxnLst>
                <a:cxn ang="0">
                  <a:pos x="0" y="191"/>
                </a:cxn>
                <a:cxn ang="0">
                  <a:pos x="4" y="203"/>
                </a:cxn>
                <a:cxn ang="0">
                  <a:pos x="7" y="92"/>
                </a:cxn>
                <a:cxn ang="0">
                  <a:pos x="22" y="46"/>
                </a:cxn>
                <a:cxn ang="0">
                  <a:pos x="82" y="40"/>
                </a:cxn>
                <a:cxn ang="0">
                  <a:pos x="198" y="46"/>
                </a:cxn>
                <a:cxn ang="0">
                  <a:pos x="308" y="44"/>
                </a:cxn>
                <a:cxn ang="0">
                  <a:pos x="437" y="46"/>
                </a:cxn>
                <a:cxn ang="0">
                  <a:pos x="525" y="40"/>
                </a:cxn>
                <a:cxn ang="0">
                  <a:pos x="598" y="40"/>
                </a:cxn>
                <a:cxn ang="0">
                  <a:pos x="708" y="53"/>
                </a:cxn>
                <a:cxn ang="0">
                  <a:pos x="788" y="55"/>
                </a:cxn>
                <a:cxn ang="0">
                  <a:pos x="878" y="46"/>
                </a:cxn>
                <a:cxn ang="0">
                  <a:pos x="986" y="63"/>
                </a:cxn>
                <a:cxn ang="0">
                  <a:pos x="1071" y="59"/>
                </a:cxn>
                <a:cxn ang="0">
                  <a:pos x="1150" y="51"/>
                </a:cxn>
                <a:cxn ang="0">
                  <a:pos x="1241" y="56"/>
                </a:cxn>
                <a:cxn ang="0">
                  <a:pos x="1319" y="51"/>
                </a:cxn>
                <a:cxn ang="0">
                  <a:pos x="1395" y="46"/>
                </a:cxn>
                <a:cxn ang="0">
                  <a:pos x="1449" y="50"/>
                </a:cxn>
                <a:cxn ang="0">
                  <a:pos x="1557" y="40"/>
                </a:cxn>
                <a:cxn ang="0">
                  <a:pos x="1665" y="53"/>
                </a:cxn>
                <a:cxn ang="0">
                  <a:pos x="1703" y="74"/>
                </a:cxn>
                <a:cxn ang="0">
                  <a:pos x="1721" y="107"/>
                </a:cxn>
                <a:cxn ang="0">
                  <a:pos x="1732" y="196"/>
                </a:cxn>
                <a:cxn ang="0">
                  <a:pos x="1732" y="65"/>
                </a:cxn>
                <a:cxn ang="0">
                  <a:pos x="1725" y="26"/>
                </a:cxn>
                <a:cxn ang="0">
                  <a:pos x="1606" y="9"/>
                </a:cxn>
                <a:cxn ang="0">
                  <a:pos x="1510" y="2"/>
                </a:cxn>
                <a:cxn ang="0">
                  <a:pos x="1443" y="6"/>
                </a:cxn>
                <a:cxn ang="0">
                  <a:pos x="1349" y="13"/>
                </a:cxn>
                <a:cxn ang="0">
                  <a:pos x="1182" y="9"/>
                </a:cxn>
                <a:cxn ang="0">
                  <a:pos x="1067" y="10"/>
                </a:cxn>
                <a:cxn ang="0">
                  <a:pos x="986" y="9"/>
                </a:cxn>
                <a:cxn ang="0">
                  <a:pos x="923" y="7"/>
                </a:cxn>
                <a:cxn ang="0">
                  <a:pos x="813" y="9"/>
                </a:cxn>
                <a:cxn ang="0">
                  <a:pos x="681" y="10"/>
                </a:cxn>
                <a:cxn ang="0">
                  <a:pos x="531" y="7"/>
                </a:cxn>
                <a:cxn ang="0">
                  <a:pos x="463" y="4"/>
                </a:cxn>
                <a:cxn ang="0">
                  <a:pos x="351" y="4"/>
                </a:cxn>
                <a:cxn ang="0">
                  <a:pos x="208" y="4"/>
                </a:cxn>
                <a:cxn ang="0">
                  <a:pos x="87" y="0"/>
                </a:cxn>
                <a:cxn ang="0">
                  <a:pos x="28" y="2"/>
                </a:cxn>
                <a:cxn ang="0">
                  <a:pos x="4" y="28"/>
                </a:cxn>
                <a:cxn ang="0">
                  <a:pos x="0" y="89"/>
                </a:cxn>
              </a:cxnLst>
              <a:rect l="0" t="0" r="r" b="b"/>
              <a:pathLst>
                <a:path w="1733" h="254">
                  <a:moveTo>
                    <a:pt x="0" y="123"/>
                  </a:moveTo>
                  <a:lnTo>
                    <a:pt x="0" y="191"/>
                  </a:lnTo>
                  <a:lnTo>
                    <a:pt x="0" y="253"/>
                  </a:lnTo>
                  <a:lnTo>
                    <a:pt x="4" y="203"/>
                  </a:lnTo>
                  <a:lnTo>
                    <a:pt x="5" y="163"/>
                  </a:lnTo>
                  <a:lnTo>
                    <a:pt x="7" y="92"/>
                  </a:lnTo>
                  <a:lnTo>
                    <a:pt x="12" y="57"/>
                  </a:lnTo>
                  <a:lnTo>
                    <a:pt x="22" y="46"/>
                  </a:lnTo>
                  <a:lnTo>
                    <a:pt x="48" y="38"/>
                  </a:lnTo>
                  <a:lnTo>
                    <a:pt x="82" y="40"/>
                  </a:lnTo>
                  <a:lnTo>
                    <a:pt x="162" y="40"/>
                  </a:lnTo>
                  <a:lnTo>
                    <a:pt x="198" y="46"/>
                  </a:lnTo>
                  <a:lnTo>
                    <a:pt x="249" y="40"/>
                  </a:lnTo>
                  <a:lnTo>
                    <a:pt x="308" y="44"/>
                  </a:lnTo>
                  <a:lnTo>
                    <a:pt x="351" y="42"/>
                  </a:lnTo>
                  <a:lnTo>
                    <a:pt x="437" y="46"/>
                  </a:lnTo>
                  <a:lnTo>
                    <a:pt x="467" y="46"/>
                  </a:lnTo>
                  <a:lnTo>
                    <a:pt x="525" y="40"/>
                  </a:lnTo>
                  <a:lnTo>
                    <a:pt x="544" y="48"/>
                  </a:lnTo>
                  <a:lnTo>
                    <a:pt x="598" y="40"/>
                  </a:lnTo>
                  <a:lnTo>
                    <a:pt x="680" y="46"/>
                  </a:lnTo>
                  <a:lnTo>
                    <a:pt x="708" y="53"/>
                  </a:lnTo>
                  <a:lnTo>
                    <a:pt x="751" y="46"/>
                  </a:lnTo>
                  <a:lnTo>
                    <a:pt x="788" y="55"/>
                  </a:lnTo>
                  <a:lnTo>
                    <a:pt x="818" y="55"/>
                  </a:lnTo>
                  <a:lnTo>
                    <a:pt x="878" y="46"/>
                  </a:lnTo>
                  <a:lnTo>
                    <a:pt x="935" y="53"/>
                  </a:lnTo>
                  <a:lnTo>
                    <a:pt x="986" y="63"/>
                  </a:lnTo>
                  <a:lnTo>
                    <a:pt x="1002" y="65"/>
                  </a:lnTo>
                  <a:lnTo>
                    <a:pt x="1071" y="59"/>
                  </a:lnTo>
                  <a:lnTo>
                    <a:pt x="1135" y="54"/>
                  </a:lnTo>
                  <a:lnTo>
                    <a:pt x="1150" y="51"/>
                  </a:lnTo>
                  <a:lnTo>
                    <a:pt x="1174" y="53"/>
                  </a:lnTo>
                  <a:lnTo>
                    <a:pt x="1241" y="56"/>
                  </a:lnTo>
                  <a:lnTo>
                    <a:pt x="1292" y="48"/>
                  </a:lnTo>
                  <a:lnTo>
                    <a:pt x="1319" y="51"/>
                  </a:lnTo>
                  <a:lnTo>
                    <a:pt x="1360" y="53"/>
                  </a:lnTo>
                  <a:lnTo>
                    <a:pt x="1395" y="46"/>
                  </a:lnTo>
                  <a:lnTo>
                    <a:pt x="1418" y="40"/>
                  </a:lnTo>
                  <a:lnTo>
                    <a:pt x="1449" y="50"/>
                  </a:lnTo>
                  <a:lnTo>
                    <a:pt x="1514" y="53"/>
                  </a:lnTo>
                  <a:lnTo>
                    <a:pt x="1557" y="40"/>
                  </a:lnTo>
                  <a:lnTo>
                    <a:pt x="1620" y="53"/>
                  </a:lnTo>
                  <a:lnTo>
                    <a:pt x="1665" y="53"/>
                  </a:lnTo>
                  <a:lnTo>
                    <a:pt x="1688" y="53"/>
                  </a:lnTo>
                  <a:lnTo>
                    <a:pt x="1703" y="74"/>
                  </a:lnTo>
                  <a:lnTo>
                    <a:pt x="1713" y="85"/>
                  </a:lnTo>
                  <a:lnTo>
                    <a:pt x="1721" y="107"/>
                  </a:lnTo>
                  <a:lnTo>
                    <a:pt x="1727" y="145"/>
                  </a:lnTo>
                  <a:lnTo>
                    <a:pt x="1732" y="196"/>
                  </a:lnTo>
                  <a:lnTo>
                    <a:pt x="1732" y="92"/>
                  </a:lnTo>
                  <a:lnTo>
                    <a:pt x="1732" y="65"/>
                  </a:lnTo>
                  <a:lnTo>
                    <a:pt x="1729" y="47"/>
                  </a:lnTo>
                  <a:lnTo>
                    <a:pt x="1725" y="26"/>
                  </a:lnTo>
                  <a:lnTo>
                    <a:pt x="1700" y="12"/>
                  </a:lnTo>
                  <a:lnTo>
                    <a:pt x="1606" y="9"/>
                  </a:lnTo>
                  <a:lnTo>
                    <a:pt x="1584" y="2"/>
                  </a:lnTo>
                  <a:lnTo>
                    <a:pt x="1510" y="2"/>
                  </a:lnTo>
                  <a:lnTo>
                    <a:pt x="1488" y="5"/>
                  </a:lnTo>
                  <a:lnTo>
                    <a:pt x="1443" y="6"/>
                  </a:lnTo>
                  <a:lnTo>
                    <a:pt x="1410" y="3"/>
                  </a:lnTo>
                  <a:lnTo>
                    <a:pt x="1349" y="13"/>
                  </a:lnTo>
                  <a:lnTo>
                    <a:pt x="1222" y="6"/>
                  </a:lnTo>
                  <a:lnTo>
                    <a:pt x="1182" y="9"/>
                  </a:lnTo>
                  <a:lnTo>
                    <a:pt x="1112" y="15"/>
                  </a:lnTo>
                  <a:lnTo>
                    <a:pt x="1067" y="10"/>
                  </a:lnTo>
                  <a:lnTo>
                    <a:pt x="1022" y="9"/>
                  </a:lnTo>
                  <a:lnTo>
                    <a:pt x="986" y="9"/>
                  </a:lnTo>
                  <a:lnTo>
                    <a:pt x="947" y="14"/>
                  </a:lnTo>
                  <a:lnTo>
                    <a:pt x="923" y="7"/>
                  </a:lnTo>
                  <a:lnTo>
                    <a:pt x="839" y="9"/>
                  </a:lnTo>
                  <a:lnTo>
                    <a:pt x="813" y="9"/>
                  </a:lnTo>
                  <a:lnTo>
                    <a:pt x="769" y="7"/>
                  </a:lnTo>
                  <a:lnTo>
                    <a:pt x="681" y="10"/>
                  </a:lnTo>
                  <a:lnTo>
                    <a:pt x="603" y="7"/>
                  </a:lnTo>
                  <a:lnTo>
                    <a:pt x="531" y="7"/>
                  </a:lnTo>
                  <a:lnTo>
                    <a:pt x="496" y="9"/>
                  </a:lnTo>
                  <a:lnTo>
                    <a:pt x="463" y="4"/>
                  </a:lnTo>
                  <a:lnTo>
                    <a:pt x="435" y="4"/>
                  </a:lnTo>
                  <a:lnTo>
                    <a:pt x="351" y="4"/>
                  </a:lnTo>
                  <a:lnTo>
                    <a:pt x="253" y="7"/>
                  </a:lnTo>
                  <a:lnTo>
                    <a:pt x="208" y="4"/>
                  </a:lnTo>
                  <a:lnTo>
                    <a:pt x="155" y="7"/>
                  </a:lnTo>
                  <a:lnTo>
                    <a:pt x="87" y="0"/>
                  </a:lnTo>
                  <a:lnTo>
                    <a:pt x="45" y="0"/>
                  </a:lnTo>
                  <a:lnTo>
                    <a:pt x="28" y="2"/>
                  </a:lnTo>
                  <a:lnTo>
                    <a:pt x="15" y="9"/>
                  </a:lnTo>
                  <a:lnTo>
                    <a:pt x="4" y="28"/>
                  </a:lnTo>
                  <a:lnTo>
                    <a:pt x="0" y="58"/>
                  </a:lnTo>
                  <a:lnTo>
                    <a:pt x="0" y="89"/>
                  </a:lnTo>
                  <a:lnTo>
                    <a:pt x="0" y="123"/>
                  </a:lnTo>
                </a:path>
              </a:pathLst>
            </a:custGeom>
            <a:solidFill>
              <a:srgbClr val="FFFFFF"/>
            </a:solidFill>
            <a:ln w="9525">
              <a:noFill/>
              <a:round/>
              <a:headEnd type="none" w="sm" len="sm"/>
              <a:tailEnd type="none" w="sm" len="sm"/>
            </a:ln>
            <a:effectLst/>
          </p:spPr>
          <p:txBody>
            <a:bodyPr/>
            <a:lstStyle/>
            <a:p>
              <a:pPr>
                <a:defRPr/>
              </a:pPr>
              <a:endParaRPr lang="id-ID"/>
            </a:p>
          </p:txBody>
        </p:sp>
        <p:sp>
          <p:nvSpPr>
            <p:cNvPr id="23" name="Freeform 21"/>
            <p:cNvSpPr>
              <a:spLocks/>
            </p:cNvSpPr>
            <p:nvPr/>
          </p:nvSpPr>
          <p:spPr bwMode="auto">
            <a:xfrm>
              <a:off x="3946" y="556"/>
              <a:ext cx="1733" cy="103"/>
            </a:xfrm>
            <a:custGeom>
              <a:avLst/>
              <a:gdLst/>
              <a:ahLst/>
              <a:cxnLst>
                <a:cxn ang="0">
                  <a:pos x="0" y="24"/>
                </a:cxn>
                <a:cxn ang="0">
                  <a:pos x="4" y="20"/>
                </a:cxn>
                <a:cxn ang="0">
                  <a:pos x="6" y="65"/>
                </a:cxn>
                <a:cxn ang="0">
                  <a:pos x="22" y="83"/>
                </a:cxn>
                <a:cxn ang="0">
                  <a:pos x="48" y="78"/>
                </a:cxn>
                <a:cxn ang="0">
                  <a:pos x="90" y="78"/>
                </a:cxn>
                <a:cxn ang="0">
                  <a:pos x="132" y="80"/>
                </a:cxn>
                <a:cxn ang="0">
                  <a:pos x="156" y="82"/>
                </a:cxn>
                <a:cxn ang="0">
                  <a:pos x="202" y="77"/>
                </a:cxn>
                <a:cxn ang="0">
                  <a:pos x="266" y="82"/>
                </a:cxn>
                <a:cxn ang="0">
                  <a:pos x="336" y="82"/>
                </a:cxn>
                <a:cxn ang="0">
                  <a:pos x="390" y="85"/>
                </a:cxn>
                <a:cxn ang="0">
                  <a:pos x="421" y="83"/>
                </a:cxn>
                <a:cxn ang="0">
                  <a:pos x="525" y="85"/>
                </a:cxn>
                <a:cxn ang="0">
                  <a:pos x="590" y="78"/>
                </a:cxn>
                <a:cxn ang="0">
                  <a:pos x="656" y="80"/>
                </a:cxn>
                <a:cxn ang="0">
                  <a:pos x="708" y="80"/>
                </a:cxn>
                <a:cxn ang="0">
                  <a:pos x="788" y="79"/>
                </a:cxn>
                <a:cxn ang="0">
                  <a:pos x="850" y="74"/>
                </a:cxn>
                <a:cxn ang="0">
                  <a:pos x="942" y="75"/>
                </a:cxn>
                <a:cxn ang="0">
                  <a:pos x="1055" y="78"/>
                </a:cxn>
                <a:cxn ang="0">
                  <a:pos x="1121" y="74"/>
                </a:cxn>
                <a:cxn ang="0">
                  <a:pos x="1150" y="81"/>
                </a:cxn>
                <a:cxn ang="0">
                  <a:pos x="1237" y="81"/>
                </a:cxn>
                <a:cxn ang="0">
                  <a:pos x="1308" y="81"/>
                </a:cxn>
                <a:cxn ang="0">
                  <a:pos x="1332" y="77"/>
                </a:cxn>
                <a:cxn ang="0">
                  <a:pos x="1373" y="82"/>
                </a:cxn>
                <a:cxn ang="0">
                  <a:pos x="1394" y="83"/>
                </a:cxn>
                <a:cxn ang="0">
                  <a:pos x="1451" y="82"/>
                </a:cxn>
                <a:cxn ang="0">
                  <a:pos x="1499" y="80"/>
                </a:cxn>
                <a:cxn ang="0">
                  <a:pos x="1578" y="76"/>
                </a:cxn>
                <a:cxn ang="0">
                  <a:pos x="1687" y="75"/>
                </a:cxn>
                <a:cxn ang="0">
                  <a:pos x="1713" y="67"/>
                </a:cxn>
                <a:cxn ang="0">
                  <a:pos x="1727" y="43"/>
                </a:cxn>
                <a:cxn ang="0">
                  <a:pos x="1732" y="65"/>
                </a:cxn>
                <a:cxn ang="0">
                  <a:pos x="1730" y="82"/>
                </a:cxn>
                <a:cxn ang="0">
                  <a:pos x="1716" y="98"/>
                </a:cxn>
                <a:cxn ang="0">
                  <a:pos x="1606" y="98"/>
                </a:cxn>
                <a:cxn ang="0">
                  <a:pos x="1510" y="100"/>
                </a:cxn>
                <a:cxn ang="0">
                  <a:pos x="1466" y="102"/>
                </a:cxn>
                <a:cxn ang="0">
                  <a:pos x="1416" y="102"/>
                </a:cxn>
                <a:cxn ang="0">
                  <a:pos x="1325" y="96"/>
                </a:cxn>
                <a:cxn ang="0">
                  <a:pos x="1216" y="95"/>
                </a:cxn>
                <a:cxn ang="0">
                  <a:pos x="1125" y="97"/>
                </a:cxn>
                <a:cxn ang="0">
                  <a:pos x="1067" y="97"/>
                </a:cxn>
                <a:cxn ang="0">
                  <a:pos x="1022" y="98"/>
                </a:cxn>
                <a:cxn ang="0">
                  <a:pos x="987" y="100"/>
                </a:cxn>
                <a:cxn ang="0">
                  <a:pos x="947" y="96"/>
                </a:cxn>
                <a:cxn ang="0">
                  <a:pos x="901" y="100"/>
                </a:cxn>
                <a:cxn ang="0">
                  <a:pos x="839" y="100"/>
                </a:cxn>
                <a:cxn ang="0">
                  <a:pos x="791" y="98"/>
                </a:cxn>
                <a:cxn ang="0">
                  <a:pos x="720" y="102"/>
                </a:cxn>
                <a:cxn ang="0">
                  <a:pos x="638" y="102"/>
                </a:cxn>
                <a:cxn ang="0">
                  <a:pos x="563" y="102"/>
                </a:cxn>
                <a:cxn ang="0">
                  <a:pos x="496" y="98"/>
                </a:cxn>
                <a:cxn ang="0">
                  <a:pos x="435" y="100"/>
                </a:cxn>
                <a:cxn ang="0">
                  <a:pos x="326" y="100"/>
                </a:cxn>
                <a:cxn ang="0">
                  <a:pos x="208" y="100"/>
                </a:cxn>
                <a:cxn ang="0">
                  <a:pos x="15" y="98"/>
                </a:cxn>
                <a:cxn ang="0">
                  <a:pos x="0" y="78"/>
                </a:cxn>
                <a:cxn ang="0">
                  <a:pos x="0" y="52"/>
                </a:cxn>
              </a:cxnLst>
              <a:rect l="0" t="0" r="r" b="b"/>
              <a:pathLst>
                <a:path w="1733" h="103">
                  <a:moveTo>
                    <a:pt x="0" y="52"/>
                  </a:moveTo>
                  <a:lnTo>
                    <a:pt x="0" y="24"/>
                  </a:lnTo>
                  <a:lnTo>
                    <a:pt x="0" y="0"/>
                  </a:lnTo>
                  <a:lnTo>
                    <a:pt x="4" y="20"/>
                  </a:lnTo>
                  <a:lnTo>
                    <a:pt x="5" y="36"/>
                  </a:lnTo>
                  <a:lnTo>
                    <a:pt x="6" y="65"/>
                  </a:lnTo>
                  <a:lnTo>
                    <a:pt x="12" y="78"/>
                  </a:lnTo>
                  <a:lnTo>
                    <a:pt x="22" y="83"/>
                  </a:lnTo>
                  <a:lnTo>
                    <a:pt x="33" y="80"/>
                  </a:lnTo>
                  <a:lnTo>
                    <a:pt x="48" y="78"/>
                  </a:lnTo>
                  <a:lnTo>
                    <a:pt x="74" y="77"/>
                  </a:lnTo>
                  <a:lnTo>
                    <a:pt x="90" y="78"/>
                  </a:lnTo>
                  <a:lnTo>
                    <a:pt x="103" y="78"/>
                  </a:lnTo>
                  <a:lnTo>
                    <a:pt x="132" y="80"/>
                  </a:lnTo>
                  <a:lnTo>
                    <a:pt x="143" y="81"/>
                  </a:lnTo>
                  <a:lnTo>
                    <a:pt x="156" y="82"/>
                  </a:lnTo>
                  <a:lnTo>
                    <a:pt x="178" y="78"/>
                  </a:lnTo>
                  <a:lnTo>
                    <a:pt x="202" y="77"/>
                  </a:lnTo>
                  <a:lnTo>
                    <a:pt x="231" y="76"/>
                  </a:lnTo>
                  <a:lnTo>
                    <a:pt x="266" y="82"/>
                  </a:lnTo>
                  <a:lnTo>
                    <a:pt x="311" y="85"/>
                  </a:lnTo>
                  <a:lnTo>
                    <a:pt x="336" y="82"/>
                  </a:lnTo>
                  <a:lnTo>
                    <a:pt x="351" y="85"/>
                  </a:lnTo>
                  <a:lnTo>
                    <a:pt x="390" y="85"/>
                  </a:lnTo>
                  <a:lnTo>
                    <a:pt x="404" y="80"/>
                  </a:lnTo>
                  <a:lnTo>
                    <a:pt x="421" y="83"/>
                  </a:lnTo>
                  <a:lnTo>
                    <a:pt x="467" y="83"/>
                  </a:lnTo>
                  <a:lnTo>
                    <a:pt x="525" y="85"/>
                  </a:lnTo>
                  <a:lnTo>
                    <a:pt x="545" y="82"/>
                  </a:lnTo>
                  <a:lnTo>
                    <a:pt x="590" y="78"/>
                  </a:lnTo>
                  <a:lnTo>
                    <a:pt x="620" y="77"/>
                  </a:lnTo>
                  <a:lnTo>
                    <a:pt x="656" y="80"/>
                  </a:lnTo>
                  <a:lnTo>
                    <a:pt x="680" y="83"/>
                  </a:lnTo>
                  <a:lnTo>
                    <a:pt x="708" y="80"/>
                  </a:lnTo>
                  <a:lnTo>
                    <a:pt x="757" y="83"/>
                  </a:lnTo>
                  <a:lnTo>
                    <a:pt x="788" y="79"/>
                  </a:lnTo>
                  <a:lnTo>
                    <a:pt x="818" y="79"/>
                  </a:lnTo>
                  <a:lnTo>
                    <a:pt x="850" y="74"/>
                  </a:lnTo>
                  <a:lnTo>
                    <a:pt x="890" y="80"/>
                  </a:lnTo>
                  <a:lnTo>
                    <a:pt x="942" y="75"/>
                  </a:lnTo>
                  <a:lnTo>
                    <a:pt x="1002" y="75"/>
                  </a:lnTo>
                  <a:lnTo>
                    <a:pt x="1055" y="78"/>
                  </a:lnTo>
                  <a:lnTo>
                    <a:pt x="1086" y="73"/>
                  </a:lnTo>
                  <a:lnTo>
                    <a:pt x="1121" y="74"/>
                  </a:lnTo>
                  <a:lnTo>
                    <a:pt x="1135" y="80"/>
                  </a:lnTo>
                  <a:lnTo>
                    <a:pt x="1150" y="81"/>
                  </a:lnTo>
                  <a:lnTo>
                    <a:pt x="1196" y="78"/>
                  </a:lnTo>
                  <a:lnTo>
                    <a:pt x="1237" y="81"/>
                  </a:lnTo>
                  <a:lnTo>
                    <a:pt x="1292" y="82"/>
                  </a:lnTo>
                  <a:lnTo>
                    <a:pt x="1308" y="81"/>
                  </a:lnTo>
                  <a:lnTo>
                    <a:pt x="1319" y="81"/>
                  </a:lnTo>
                  <a:lnTo>
                    <a:pt x="1332" y="77"/>
                  </a:lnTo>
                  <a:lnTo>
                    <a:pt x="1360" y="80"/>
                  </a:lnTo>
                  <a:lnTo>
                    <a:pt x="1373" y="82"/>
                  </a:lnTo>
                  <a:lnTo>
                    <a:pt x="1382" y="80"/>
                  </a:lnTo>
                  <a:lnTo>
                    <a:pt x="1394" y="83"/>
                  </a:lnTo>
                  <a:lnTo>
                    <a:pt x="1416" y="78"/>
                  </a:lnTo>
                  <a:lnTo>
                    <a:pt x="1451" y="82"/>
                  </a:lnTo>
                  <a:lnTo>
                    <a:pt x="1485" y="76"/>
                  </a:lnTo>
                  <a:lnTo>
                    <a:pt x="1499" y="80"/>
                  </a:lnTo>
                  <a:lnTo>
                    <a:pt x="1514" y="80"/>
                  </a:lnTo>
                  <a:lnTo>
                    <a:pt x="1578" y="76"/>
                  </a:lnTo>
                  <a:lnTo>
                    <a:pt x="1639" y="80"/>
                  </a:lnTo>
                  <a:lnTo>
                    <a:pt x="1687" y="75"/>
                  </a:lnTo>
                  <a:lnTo>
                    <a:pt x="1703" y="72"/>
                  </a:lnTo>
                  <a:lnTo>
                    <a:pt x="1713" y="67"/>
                  </a:lnTo>
                  <a:lnTo>
                    <a:pt x="1721" y="58"/>
                  </a:lnTo>
                  <a:lnTo>
                    <a:pt x="1727" y="43"/>
                  </a:lnTo>
                  <a:lnTo>
                    <a:pt x="1732" y="23"/>
                  </a:lnTo>
                  <a:lnTo>
                    <a:pt x="1732" y="65"/>
                  </a:lnTo>
                  <a:lnTo>
                    <a:pt x="1732" y="75"/>
                  </a:lnTo>
                  <a:lnTo>
                    <a:pt x="1730" y="82"/>
                  </a:lnTo>
                  <a:lnTo>
                    <a:pt x="1725" y="91"/>
                  </a:lnTo>
                  <a:lnTo>
                    <a:pt x="1716" y="98"/>
                  </a:lnTo>
                  <a:lnTo>
                    <a:pt x="1652" y="102"/>
                  </a:lnTo>
                  <a:lnTo>
                    <a:pt x="1606" y="98"/>
                  </a:lnTo>
                  <a:lnTo>
                    <a:pt x="1583" y="100"/>
                  </a:lnTo>
                  <a:lnTo>
                    <a:pt x="1510" y="100"/>
                  </a:lnTo>
                  <a:lnTo>
                    <a:pt x="1488" y="100"/>
                  </a:lnTo>
                  <a:lnTo>
                    <a:pt x="1466" y="102"/>
                  </a:lnTo>
                  <a:lnTo>
                    <a:pt x="1443" y="99"/>
                  </a:lnTo>
                  <a:lnTo>
                    <a:pt x="1416" y="102"/>
                  </a:lnTo>
                  <a:lnTo>
                    <a:pt x="1346" y="100"/>
                  </a:lnTo>
                  <a:lnTo>
                    <a:pt x="1325" y="96"/>
                  </a:lnTo>
                  <a:lnTo>
                    <a:pt x="1260" y="100"/>
                  </a:lnTo>
                  <a:lnTo>
                    <a:pt x="1216" y="95"/>
                  </a:lnTo>
                  <a:lnTo>
                    <a:pt x="1165" y="100"/>
                  </a:lnTo>
                  <a:lnTo>
                    <a:pt x="1125" y="97"/>
                  </a:lnTo>
                  <a:lnTo>
                    <a:pt x="1088" y="100"/>
                  </a:lnTo>
                  <a:lnTo>
                    <a:pt x="1067" y="97"/>
                  </a:lnTo>
                  <a:lnTo>
                    <a:pt x="1048" y="98"/>
                  </a:lnTo>
                  <a:lnTo>
                    <a:pt x="1022" y="98"/>
                  </a:lnTo>
                  <a:lnTo>
                    <a:pt x="1006" y="95"/>
                  </a:lnTo>
                  <a:lnTo>
                    <a:pt x="987" y="100"/>
                  </a:lnTo>
                  <a:lnTo>
                    <a:pt x="967" y="95"/>
                  </a:lnTo>
                  <a:lnTo>
                    <a:pt x="947" y="96"/>
                  </a:lnTo>
                  <a:lnTo>
                    <a:pt x="923" y="98"/>
                  </a:lnTo>
                  <a:lnTo>
                    <a:pt x="901" y="100"/>
                  </a:lnTo>
                  <a:lnTo>
                    <a:pt x="875" y="100"/>
                  </a:lnTo>
                  <a:lnTo>
                    <a:pt x="839" y="100"/>
                  </a:lnTo>
                  <a:lnTo>
                    <a:pt x="813" y="100"/>
                  </a:lnTo>
                  <a:lnTo>
                    <a:pt x="791" y="98"/>
                  </a:lnTo>
                  <a:lnTo>
                    <a:pt x="769" y="98"/>
                  </a:lnTo>
                  <a:lnTo>
                    <a:pt x="720" y="102"/>
                  </a:lnTo>
                  <a:lnTo>
                    <a:pt x="681" y="97"/>
                  </a:lnTo>
                  <a:lnTo>
                    <a:pt x="638" y="102"/>
                  </a:lnTo>
                  <a:lnTo>
                    <a:pt x="603" y="98"/>
                  </a:lnTo>
                  <a:lnTo>
                    <a:pt x="563" y="102"/>
                  </a:lnTo>
                  <a:lnTo>
                    <a:pt x="531" y="98"/>
                  </a:lnTo>
                  <a:lnTo>
                    <a:pt x="496" y="98"/>
                  </a:lnTo>
                  <a:lnTo>
                    <a:pt x="463" y="100"/>
                  </a:lnTo>
                  <a:lnTo>
                    <a:pt x="435" y="100"/>
                  </a:lnTo>
                  <a:lnTo>
                    <a:pt x="351" y="100"/>
                  </a:lnTo>
                  <a:lnTo>
                    <a:pt x="326" y="100"/>
                  </a:lnTo>
                  <a:lnTo>
                    <a:pt x="254" y="98"/>
                  </a:lnTo>
                  <a:lnTo>
                    <a:pt x="208" y="100"/>
                  </a:lnTo>
                  <a:lnTo>
                    <a:pt x="84" y="97"/>
                  </a:lnTo>
                  <a:lnTo>
                    <a:pt x="15" y="98"/>
                  </a:lnTo>
                  <a:lnTo>
                    <a:pt x="3" y="90"/>
                  </a:lnTo>
                  <a:lnTo>
                    <a:pt x="0" y="78"/>
                  </a:lnTo>
                  <a:lnTo>
                    <a:pt x="0" y="65"/>
                  </a:lnTo>
                  <a:lnTo>
                    <a:pt x="0" y="52"/>
                  </a:lnTo>
                </a:path>
              </a:pathLst>
            </a:custGeom>
            <a:solidFill>
              <a:schemeClr val="bg1"/>
            </a:solidFill>
            <a:ln w="9525">
              <a:noFill/>
              <a:round/>
              <a:headEnd type="none" w="sm" len="sm"/>
              <a:tailEnd type="none" w="sm" len="sm"/>
            </a:ln>
            <a:effectLst/>
          </p:spPr>
          <p:txBody>
            <a:bodyPr/>
            <a:lstStyle/>
            <a:p>
              <a:pPr>
                <a:defRPr/>
              </a:pPr>
              <a:endParaRPr lang="id-ID"/>
            </a:p>
          </p:txBody>
        </p:sp>
      </p:grpSp>
      <p:sp>
        <p:nvSpPr>
          <p:cNvPr id="4118" name="Rectangle 22"/>
          <p:cNvSpPr>
            <a:spLocks noGrp="1" noChangeArrowheads="1"/>
          </p:cNvSpPr>
          <p:nvPr>
            <p:ph type="ctrTitle" sz="quarter"/>
          </p:nvPr>
        </p:nvSpPr>
        <p:spPr>
          <a:xfrm>
            <a:off x="685800" y="2286000"/>
            <a:ext cx="7772400" cy="1143000"/>
          </a:xfrm>
          <a:ln w="12700" cap="sq">
            <a:headEnd type="none" w="sm" len="sm"/>
            <a:tailEnd type="none" w="sm" len="sm"/>
          </a:ln>
        </p:spPr>
        <p:txBody>
          <a:bodyPr lIns="91440" tIns="45720" rIns="91440" bIns="45720"/>
          <a:lstStyle>
            <a:lvl1pPr>
              <a:defRPr/>
            </a:lvl1pPr>
          </a:lstStyle>
          <a:p>
            <a:r>
              <a:rPr lang="en-US"/>
              <a:t>Click to edit Master title style</a:t>
            </a:r>
          </a:p>
        </p:txBody>
      </p:sp>
      <p:sp>
        <p:nvSpPr>
          <p:cNvPr id="4119" name="Rectangle 23"/>
          <p:cNvSpPr>
            <a:spLocks noGrp="1" noChangeArrowheads="1"/>
          </p:cNvSpPr>
          <p:nvPr>
            <p:ph type="subTitle" sz="quarter" idx="1"/>
          </p:nvPr>
        </p:nvSpPr>
        <p:spPr>
          <a:xfrm>
            <a:off x="1371600" y="3886200"/>
            <a:ext cx="6400800" cy="1752600"/>
          </a:xfrm>
          <a:ln w="12700" cap="sq">
            <a:headEnd type="none" w="sm" len="sm"/>
            <a:tailEnd type="none" w="sm" len="sm"/>
          </a:ln>
        </p:spPr>
        <p:txBody>
          <a:bodyPr lIns="91440" tIns="45720" rIns="91440" bIns="45720"/>
          <a:lstStyle>
            <a:lvl1pPr marL="0" indent="0" algn="ctr">
              <a:buFont typeface="Wingdings" pitchFamily="2" charset="2"/>
              <a:buNone/>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ftr" sz="quarter" idx="11"/>
          </p:nvPr>
        </p:nvSpPr>
        <p:spPr/>
        <p:txBody>
          <a:bodyPr/>
          <a:lstStyle>
            <a:lvl1pPr>
              <a:defRPr/>
            </a:lvl1pPr>
          </a:lstStyle>
          <a:p>
            <a:pPr>
              <a:defRPr/>
            </a:pPr>
            <a:endParaRPr lang="en-US"/>
          </a:p>
        </p:txBody>
      </p:sp>
      <p:sp>
        <p:nvSpPr>
          <p:cNvPr id="26" name="Rectangle 26"/>
          <p:cNvSpPr>
            <a:spLocks noGrp="1" noChangeArrowheads="1"/>
          </p:cNvSpPr>
          <p:nvPr>
            <p:ph type="sldNum" sz="quarter" idx="12"/>
          </p:nvPr>
        </p:nvSpPr>
        <p:spPr/>
        <p:txBody>
          <a:bodyPr/>
          <a:lstStyle>
            <a:lvl1pPr>
              <a:defRPr/>
            </a:lvl1pPr>
          </a:lstStyle>
          <a:p>
            <a:pPr>
              <a:defRPr/>
            </a:pPr>
            <a:fld id="{7A91E803-84F7-4758-AB5B-0BFDB9F77F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64FE3387-59A2-4274-A6ED-409A21482A5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7200" y="889000"/>
            <a:ext cx="2224088" cy="536257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134938" y="889000"/>
            <a:ext cx="6519863" cy="5362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10D02E34-B6C0-4A12-A4BB-AF747FDB5E2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34938" y="889000"/>
            <a:ext cx="8896351" cy="5362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55FCF619-CAAF-4763-831F-BF088907E4F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4776B5-AE75-4790-A907-789AD02BCD58}"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B3865C-4FAB-43AE-9D4F-0ADAE7EBFC4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996C34-FD91-4DD2-B4AD-E254989FFFE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E8E5F61-FAD0-4A78-A58D-D2A2C3F4FF8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03E29B5-160A-47D0-ADE0-72FAD8E1073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31345E5-6137-4614-A46E-61E68EBD616C}"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0F15192-FABA-414E-B6BA-41608BC5D31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18AD50C7-91D5-4381-9FC6-B99FFDC9D80F}"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94851E6-295A-48EB-806A-447D1B1B2832}"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610B43-0868-4ADA-9059-7BDEC6ED2A4E}"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07F373-5C1B-400A-A10D-572EC3D57EFE}"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09600"/>
            <a:ext cx="1943100" cy="54864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685801"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99DF37-8615-4CCE-A8FF-018B78B8B29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B1776DB1-4CC3-4DCC-9D58-7464A5AB0C0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134939" y="2116139"/>
            <a:ext cx="4371975"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59314" y="2116139"/>
            <a:ext cx="4371975"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236844D2-059D-4FE6-854F-147FCC4CEC4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A334EDC0-18CE-4D77-89EF-36DCCAFA5AA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8CEEE7AF-1E66-4248-B4FA-4CC9D6091D2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DE0D40FA-D402-40D0-9703-18ED63CDFA5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F3489297-599B-4769-AA17-AC65C737302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3E91DF70-E7C1-4A58-8E49-397B9F97BD3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B2300"/>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4940" y="889001"/>
            <a:ext cx="8886825" cy="11557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34938" y="2116139"/>
            <a:ext cx="8896351" cy="413543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Freeform 4"/>
          <p:cNvSpPr>
            <a:spLocks/>
          </p:cNvSpPr>
          <p:nvPr/>
        </p:nvSpPr>
        <p:spPr bwMode="auto">
          <a:xfrm>
            <a:off x="3587751" y="53976"/>
            <a:ext cx="1982788" cy="654050"/>
          </a:xfrm>
          <a:custGeom>
            <a:avLst/>
            <a:gdLst/>
            <a:ahLst/>
            <a:cxnLst>
              <a:cxn ang="0">
                <a:pos x="16" y="67"/>
              </a:cxn>
              <a:cxn ang="0">
                <a:pos x="26" y="62"/>
              </a:cxn>
              <a:cxn ang="0">
                <a:pos x="452" y="62"/>
              </a:cxn>
              <a:cxn ang="0">
                <a:pos x="483" y="40"/>
              </a:cxn>
              <a:cxn ang="0">
                <a:pos x="505" y="27"/>
              </a:cxn>
              <a:cxn ang="0">
                <a:pos x="526" y="17"/>
              </a:cxn>
              <a:cxn ang="0">
                <a:pos x="552" y="11"/>
              </a:cxn>
              <a:cxn ang="0">
                <a:pos x="578" y="5"/>
              </a:cxn>
              <a:cxn ang="0">
                <a:pos x="605" y="2"/>
              </a:cxn>
              <a:cxn ang="0">
                <a:pos x="639" y="0"/>
              </a:cxn>
              <a:cxn ang="0">
                <a:pos x="678" y="5"/>
              </a:cxn>
              <a:cxn ang="0">
                <a:pos x="714" y="15"/>
              </a:cxn>
              <a:cxn ang="0">
                <a:pos x="740" y="27"/>
              </a:cxn>
              <a:cxn ang="0">
                <a:pos x="768" y="40"/>
              </a:cxn>
              <a:cxn ang="0">
                <a:pos x="786" y="51"/>
              </a:cxn>
              <a:cxn ang="0">
                <a:pos x="802" y="64"/>
              </a:cxn>
              <a:cxn ang="0">
                <a:pos x="1209" y="62"/>
              </a:cxn>
              <a:cxn ang="0">
                <a:pos x="1223" y="66"/>
              </a:cxn>
              <a:cxn ang="0">
                <a:pos x="1233" y="73"/>
              </a:cxn>
              <a:cxn ang="0">
                <a:pos x="1242" y="91"/>
              </a:cxn>
              <a:cxn ang="0">
                <a:pos x="1246" y="112"/>
              </a:cxn>
              <a:cxn ang="0">
                <a:pos x="1248" y="137"/>
              </a:cxn>
              <a:cxn ang="0">
                <a:pos x="1248" y="349"/>
              </a:cxn>
              <a:cxn ang="0">
                <a:pos x="809" y="350"/>
              </a:cxn>
              <a:cxn ang="0">
                <a:pos x="700" y="409"/>
              </a:cxn>
              <a:cxn ang="0">
                <a:pos x="523" y="411"/>
              </a:cxn>
              <a:cxn ang="0">
                <a:pos x="437" y="346"/>
              </a:cxn>
              <a:cxn ang="0">
                <a:pos x="46" y="349"/>
              </a:cxn>
              <a:cxn ang="0">
                <a:pos x="0" y="349"/>
              </a:cxn>
              <a:cxn ang="0">
                <a:pos x="0" y="152"/>
              </a:cxn>
              <a:cxn ang="0">
                <a:pos x="0" y="123"/>
              </a:cxn>
              <a:cxn ang="0">
                <a:pos x="5" y="94"/>
              </a:cxn>
              <a:cxn ang="0">
                <a:pos x="9" y="80"/>
              </a:cxn>
              <a:cxn ang="0">
                <a:pos x="16" y="67"/>
              </a:cxn>
            </a:cxnLst>
            <a:rect l="0" t="0" r="r" b="b"/>
            <a:pathLst>
              <a:path w="1249" h="412">
                <a:moveTo>
                  <a:pt x="16" y="67"/>
                </a:moveTo>
                <a:lnTo>
                  <a:pt x="26" y="62"/>
                </a:lnTo>
                <a:lnTo>
                  <a:pt x="452" y="62"/>
                </a:lnTo>
                <a:lnTo>
                  <a:pt x="483" y="40"/>
                </a:lnTo>
                <a:lnTo>
                  <a:pt x="505" y="27"/>
                </a:lnTo>
                <a:lnTo>
                  <a:pt x="526" y="17"/>
                </a:lnTo>
                <a:lnTo>
                  <a:pt x="552" y="11"/>
                </a:lnTo>
                <a:lnTo>
                  <a:pt x="578" y="5"/>
                </a:lnTo>
                <a:lnTo>
                  <a:pt x="605" y="2"/>
                </a:lnTo>
                <a:lnTo>
                  <a:pt x="639" y="0"/>
                </a:lnTo>
                <a:lnTo>
                  <a:pt x="678" y="5"/>
                </a:lnTo>
                <a:lnTo>
                  <a:pt x="714" y="15"/>
                </a:lnTo>
                <a:lnTo>
                  <a:pt x="740" y="27"/>
                </a:lnTo>
                <a:lnTo>
                  <a:pt x="768" y="40"/>
                </a:lnTo>
                <a:lnTo>
                  <a:pt x="786" y="51"/>
                </a:lnTo>
                <a:lnTo>
                  <a:pt x="802" y="64"/>
                </a:lnTo>
                <a:lnTo>
                  <a:pt x="1209" y="62"/>
                </a:lnTo>
                <a:lnTo>
                  <a:pt x="1223" y="66"/>
                </a:lnTo>
                <a:lnTo>
                  <a:pt x="1233" y="73"/>
                </a:lnTo>
                <a:lnTo>
                  <a:pt x="1242" y="91"/>
                </a:lnTo>
                <a:lnTo>
                  <a:pt x="1246" y="112"/>
                </a:lnTo>
                <a:lnTo>
                  <a:pt x="1248" y="137"/>
                </a:lnTo>
                <a:lnTo>
                  <a:pt x="1248" y="349"/>
                </a:lnTo>
                <a:lnTo>
                  <a:pt x="809" y="350"/>
                </a:lnTo>
                <a:lnTo>
                  <a:pt x="700" y="409"/>
                </a:lnTo>
                <a:lnTo>
                  <a:pt x="523" y="411"/>
                </a:lnTo>
                <a:lnTo>
                  <a:pt x="437" y="346"/>
                </a:lnTo>
                <a:lnTo>
                  <a:pt x="46" y="349"/>
                </a:lnTo>
                <a:lnTo>
                  <a:pt x="0" y="349"/>
                </a:lnTo>
                <a:lnTo>
                  <a:pt x="0" y="152"/>
                </a:lnTo>
                <a:lnTo>
                  <a:pt x="0" y="123"/>
                </a:lnTo>
                <a:lnTo>
                  <a:pt x="5" y="94"/>
                </a:lnTo>
                <a:lnTo>
                  <a:pt x="9" y="80"/>
                </a:lnTo>
                <a:lnTo>
                  <a:pt x="16" y="67"/>
                </a:lnTo>
              </a:path>
            </a:pathLst>
          </a:custGeom>
          <a:gradFill rotWithShape="0">
            <a:gsLst>
              <a:gs pos="0">
                <a:srgbClr val="00CCFF"/>
              </a:gs>
              <a:gs pos="50000">
                <a:srgbClr val="FFFFFF"/>
              </a:gs>
              <a:gs pos="100000">
                <a:srgbClr val="00CCFF"/>
              </a:gs>
            </a:gsLst>
            <a:lin ang="0" scaled="1"/>
          </a:gradFill>
          <a:ln w="9525">
            <a:noFill/>
            <a:round/>
            <a:headEnd type="none" w="sm" len="sm"/>
            <a:tailEnd type="none" w="sm" len="sm"/>
          </a:ln>
          <a:effectLst/>
        </p:spPr>
        <p:txBody>
          <a:bodyPr/>
          <a:lstStyle/>
          <a:p>
            <a:pPr>
              <a:defRPr/>
            </a:pPr>
            <a:endParaRPr lang="id-ID"/>
          </a:p>
        </p:txBody>
      </p:sp>
      <p:sp>
        <p:nvSpPr>
          <p:cNvPr id="3077" name="Oval 5"/>
          <p:cNvSpPr>
            <a:spLocks noChangeArrowheads="1"/>
          </p:cNvSpPr>
          <p:nvPr/>
        </p:nvSpPr>
        <p:spPr bwMode="auto">
          <a:xfrm>
            <a:off x="4205288" y="61914"/>
            <a:ext cx="766763" cy="673100"/>
          </a:xfrm>
          <a:prstGeom prst="ellipse">
            <a:avLst/>
          </a:prstGeom>
          <a:gradFill rotWithShape="0">
            <a:gsLst>
              <a:gs pos="0">
                <a:srgbClr val="00CCFF"/>
              </a:gs>
              <a:gs pos="100000">
                <a:srgbClr val="FFFFFF"/>
              </a:gs>
            </a:gsLst>
            <a:path path="shape">
              <a:fillToRect l="50000" t="50000" r="50000" b="50000"/>
            </a:path>
          </a:gradFill>
          <a:ln w="9525">
            <a:noFill/>
            <a:round/>
            <a:headEnd/>
            <a:tailEnd/>
          </a:ln>
          <a:effectLst/>
        </p:spPr>
        <p:txBody>
          <a:bodyPr/>
          <a:lstStyle/>
          <a:p>
            <a:pPr algn="ctr">
              <a:defRPr/>
            </a:pPr>
            <a:endParaRPr kumimoji="1" lang="en-GB"/>
          </a:p>
        </p:txBody>
      </p:sp>
      <p:sp>
        <p:nvSpPr>
          <p:cNvPr id="3078" name="Freeform 6"/>
          <p:cNvSpPr>
            <a:spLocks/>
          </p:cNvSpPr>
          <p:nvPr/>
        </p:nvSpPr>
        <p:spPr bwMode="auto">
          <a:xfrm>
            <a:off x="3586165" y="452438"/>
            <a:ext cx="1984375" cy="304800"/>
          </a:xfrm>
          <a:custGeom>
            <a:avLst/>
            <a:gdLst/>
            <a:ahLst/>
            <a:cxnLst>
              <a:cxn ang="0">
                <a:pos x="60" y="42"/>
              </a:cxn>
              <a:cxn ang="0">
                <a:pos x="98" y="42"/>
              </a:cxn>
              <a:cxn ang="0">
                <a:pos x="128" y="63"/>
              </a:cxn>
              <a:cxn ang="0">
                <a:pos x="176" y="51"/>
              </a:cxn>
              <a:cxn ang="0">
                <a:pos x="231" y="45"/>
              </a:cxn>
              <a:cxn ang="0">
                <a:pos x="269" y="57"/>
              </a:cxn>
              <a:cxn ang="0">
                <a:pos x="311" y="51"/>
              </a:cxn>
              <a:cxn ang="0">
                <a:pos x="378" y="54"/>
              </a:cxn>
              <a:cxn ang="0">
                <a:pos x="420" y="63"/>
              </a:cxn>
              <a:cxn ang="0">
                <a:pos x="483" y="80"/>
              </a:cxn>
              <a:cxn ang="0">
                <a:pos x="513" y="99"/>
              </a:cxn>
              <a:cxn ang="0">
                <a:pos x="536" y="130"/>
              </a:cxn>
              <a:cxn ang="0">
                <a:pos x="578" y="129"/>
              </a:cxn>
              <a:cxn ang="0">
                <a:pos x="617" y="139"/>
              </a:cxn>
              <a:cxn ang="0">
                <a:pos x="651" y="131"/>
              </a:cxn>
              <a:cxn ang="0">
                <a:pos x="688" y="121"/>
              </a:cxn>
              <a:cxn ang="0">
                <a:pos x="728" y="101"/>
              </a:cxn>
              <a:cxn ang="0">
                <a:pos x="769" y="68"/>
              </a:cxn>
              <a:cxn ang="0">
                <a:pos x="814" y="52"/>
              </a:cxn>
              <a:cxn ang="0">
                <a:pos x="844" y="56"/>
              </a:cxn>
              <a:cxn ang="0">
                <a:pos x="881" y="57"/>
              </a:cxn>
              <a:cxn ang="0">
                <a:pos x="933" y="69"/>
              </a:cxn>
              <a:cxn ang="0">
                <a:pos x="963" y="51"/>
              </a:cxn>
              <a:cxn ang="0">
                <a:pos x="989" y="55"/>
              </a:cxn>
              <a:cxn ang="0">
                <a:pos x="1035" y="33"/>
              </a:cxn>
              <a:cxn ang="0">
                <a:pos x="1063" y="35"/>
              </a:cxn>
              <a:cxn ang="0">
                <a:pos x="1096" y="6"/>
              </a:cxn>
              <a:cxn ang="0">
                <a:pos x="1130" y="32"/>
              </a:cxn>
              <a:cxn ang="0">
                <a:pos x="1164" y="0"/>
              </a:cxn>
              <a:cxn ang="0">
                <a:pos x="1195" y="38"/>
              </a:cxn>
              <a:cxn ang="0">
                <a:pos x="1227" y="16"/>
              </a:cxn>
              <a:cxn ang="0">
                <a:pos x="1249" y="28"/>
              </a:cxn>
              <a:cxn ang="0">
                <a:pos x="822" y="144"/>
              </a:cxn>
              <a:cxn ang="0">
                <a:pos x="563" y="191"/>
              </a:cxn>
              <a:cxn ang="0">
                <a:pos x="441" y="98"/>
              </a:cxn>
              <a:cxn ang="0">
                <a:pos x="0" y="19"/>
              </a:cxn>
              <a:cxn ang="0">
                <a:pos x="18" y="33"/>
              </a:cxn>
              <a:cxn ang="0">
                <a:pos x="43" y="38"/>
              </a:cxn>
            </a:cxnLst>
            <a:rect l="0" t="0" r="r" b="b"/>
            <a:pathLst>
              <a:path w="1250" h="192">
                <a:moveTo>
                  <a:pt x="43" y="38"/>
                </a:moveTo>
                <a:lnTo>
                  <a:pt x="60" y="42"/>
                </a:lnTo>
                <a:lnTo>
                  <a:pt x="79" y="38"/>
                </a:lnTo>
                <a:lnTo>
                  <a:pt x="98" y="42"/>
                </a:lnTo>
                <a:lnTo>
                  <a:pt x="112" y="54"/>
                </a:lnTo>
                <a:lnTo>
                  <a:pt x="128" y="63"/>
                </a:lnTo>
                <a:lnTo>
                  <a:pt x="154" y="55"/>
                </a:lnTo>
                <a:lnTo>
                  <a:pt x="176" y="51"/>
                </a:lnTo>
                <a:lnTo>
                  <a:pt x="208" y="51"/>
                </a:lnTo>
                <a:lnTo>
                  <a:pt x="231" y="45"/>
                </a:lnTo>
                <a:lnTo>
                  <a:pt x="251" y="50"/>
                </a:lnTo>
                <a:lnTo>
                  <a:pt x="269" y="57"/>
                </a:lnTo>
                <a:lnTo>
                  <a:pt x="285" y="60"/>
                </a:lnTo>
                <a:lnTo>
                  <a:pt x="311" y="51"/>
                </a:lnTo>
                <a:lnTo>
                  <a:pt x="338" y="51"/>
                </a:lnTo>
                <a:lnTo>
                  <a:pt x="378" y="54"/>
                </a:lnTo>
                <a:lnTo>
                  <a:pt x="394" y="66"/>
                </a:lnTo>
                <a:lnTo>
                  <a:pt x="420" y="63"/>
                </a:lnTo>
                <a:lnTo>
                  <a:pt x="457" y="60"/>
                </a:lnTo>
                <a:lnTo>
                  <a:pt x="483" y="80"/>
                </a:lnTo>
                <a:lnTo>
                  <a:pt x="498" y="84"/>
                </a:lnTo>
                <a:lnTo>
                  <a:pt x="513" y="99"/>
                </a:lnTo>
                <a:lnTo>
                  <a:pt x="521" y="121"/>
                </a:lnTo>
                <a:lnTo>
                  <a:pt x="536" y="130"/>
                </a:lnTo>
                <a:lnTo>
                  <a:pt x="555" y="130"/>
                </a:lnTo>
                <a:lnTo>
                  <a:pt x="578" y="129"/>
                </a:lnTo>
                <a:lnTo>
                  <a:pt x="601" y="130"/>
                </a:lnTo>
                <a:lnTo>
                  <a:pt x="617" y="139"/>
                </a:lnTo>
                <a:lnTo>
                  <a:pt x="630" y="132"/>
                </a:lnTo>
                <a:lnTo>
                  <a:pt x="651" y="131"/>
                </a:lnTo>
                <a:lnTo>
                  <a:pt x="672" y="118"/>
                </a:lnTo>
                <a:lnTo>
                  <a:pt x="688" y="121"/>
                </a:lnTo>
                <a:lnTo>
                  <a:pt x="716" y="117"/>
                </a:lnTo>
                <a:lnTo>
                  <a:pt x="728" y="101"/>
                </a:lnTo>
                <a:lnTo>
                  <a:pt x="761" y="88"/>
                </a:lnTo>
                <a:lnTo>
                  <a:pt x="769" y="68"/>
                </a:lnTo>
                <a:lnTo>
                  <a:pt x="786" y="58"/>
                </a:lnTo>
                <a:lnTo>
                  <a:pt x="814" y="52"/>
                </a:lnTo>
                <a:lnTo>
                  <a:pt x="829" y="60"/>
                </a:lnTo>
                <a:lnTo>
                  <a:pt x="844" y="56"/>
                </a:lnTo>
                <a:lnTo>
                  <a:pt x="862" y="63"/>
                </a:lnTo>
                <a:lnTo>
                  <a:pt x="881" y="57"/>
                </a:lnTo>
                <a:lnTo>
                  <a:pt x="917" y="63"/>
                </a:lnTo>
                <a:lnTo>
                  <a:pt x="933" y="69"/>
                </a:lnTo>
                <a:lnTo>
                  <a:pt x="951" y="53"/>
                </a:lnTo>
                <a:lnTo>
                  <a:pt x="963" y="51"/>
                </a:lnTo>
                <a:lnTo>
                  <a:pt x="977" y="57"/>
                </a:lnTo>
                <a:lnTo>
                  <a:pt x="989" y="55"/>
                </a:lnTo>
                <a:lnTo>
                  <a:pt x="1006" y="38"/>
                </a:lnTo>
                <a:lnTo>
                  <a:pt x="1035" y="33"/>
                </a:lnTo>
                <a:lnTo>
                  <a:pt x="1049" y="35"/>
                </a:lnTo>
                <a:lnTo>
                  <a:pt x="1063" y="35"/>
                </a:lnTo>
                <a:lnTo>
                  <a:pt x="1084" y="15"/>
                </a:lnTo>
                <a:lnTo>
                  <a:pt x="1096" y="6"/>
                </a:lnTo>
                <a:lnTo>
                  <a:pt x="1112" y="10"/>
                </a:lnTo>
                <a:lnTo>
                  <a:pt x="1130" y="32"/>
                </a:lnTo>
                <a:lnTo>
                  <a:pt x="1148" y="18"/>
                </a:lnTo>
                <a:lnTo>
                  <a:pt x="1164" y="0"/>
                </a:lnTo>
                <a:lnTo>
                  <a:pt x="1179" y="1"/>
                </a:lnTo>
                <a:lnTo>
                  <a:pt x="1195" y="38"/>
                </a:lnTo>
                <a:lnTo>
                  <a:pt x="1209" y="32"/>
                </a:lnTo>
                <a:lnTo>
                  <a:pt x="1227" y="16"/>
                </a:lnTo>
                <a:lnTo>
                  <a:pt x="1241" y="16"/>
                </a:lnTo>
                <a:lnTo>
                  <a:pt x="1249" y="28"/>
                </a:lnTo>
                <a:lnTo>
                  <a:pt x="1249" y="122"/>
                </a:lnTo>
                <a:lnTo>
                  <a:pt x="822" y="144"/>
                </a:lnTo>
                <a:lnTo>
                  <a:pt x="692" y="183"/>
                </a:lnTo>
                <a:lnTo>
                  <a:pt x="563" y="191"/>
                </a:lnTo>
                <a:lnTo>
                  <a:pt x="499" y="156"/>
                </a:lnTo>
                <a:lnTo>
                  <a:pt x="441" y="98"/>
                </a:lnTo>
                <a:lnTo>
                  <a:pt x="0" y="88"/>
                </a:lnTo>
                <a:lnTo>
                  <a:pt x="0" y="19"/>
                </a:lnTo>
                <a:lnTo>
                  <a:pt x="7" y="30"/>
                </a:lnTo>
                <a:lnTo>
                  <a:pt x="18" y="33"/>
                </a:lnTo>
                <a:lnTo>
                  <a:pt x="32" y="34"/>
                </a:lnTo>
                <a:lnTo>
                  <a:pt x="43" y="38"/>
                </a:lnTo>
              </a:path>
            </a:pathLst>
          </a:custGeom>
          <a:solidFill>
            <a:srgbClr val="003300"/>
          </a:solidFill>
          <a:ln w="9525">
            <a:noFill/>
            <a:round/>
            <a:headEnd type="none" w="sm" len="sm"/>
            <a:tailEnd type="none" w="sm" len="sm"/>
          </a:ln>
          <a:effectLst/>
        </p:spPr>
        <p:txBody>
          <a:bodyPr/>
          <a:lstStyle/>
          <a:p>
            <a:pPr>
              <a:defRPr/>
            </a:pPr>
            <a:endParaRPr lang="id-ID"/>
          </a:p>
        </p:txBody>
      </p:sp>
      <p:sp>
        <p:nvSpPr>
          <p:cNvPr id="3079" name="Freeform 7"/>
          <p:cNvSpPr>
            <a:spLocks/>
          </p:cNvSpPr>
          <p:nvPr/>
        </p:nvSpPr>
        <p:spPr bwMode="auto">
          <a:xfrm>
            <a:off x="3586165" y="508001"/>
            <a:ext cx="1984375" cy="306388"/>
          </a:xfrm>
          <a:custGeom>
            <a:avLst/>
            <a:gdLst/>
            <a:ahLst/>
            <a:cxnLst>
              <a:cxn ang="0">
                <a:pos x="26" y="125"/>
              </a:cxn>
              <a:cxn ang="0">
                <a:pos x="450" y="125"/>
              </a:cxn>
              <a:cxn ang="0">
                <a:pos x="487" y="155"/>
              </a:cxn>
              <a:cxn ang="0">
                <a:pos x="532" y="175"/>
              </a:cxn>
              <a:cxn ang="0">
                <a:pos x="587" y="188"/>
              </a:cxn>
              <a:cxn ang="0">
                <a:pos x="672" y="188"/>
              </a:cxn>
              <a:cxn ang="0">
                <a:pos x="769" y="158"/>
              </a:cxn>
              <a:cxn ang="0">
                <a:pos x="811" y="125"/>
              </a:cxn>
              <a:cxn ang="0">
                <a:pos x="1224" y="124"/>
              </a:cxn>
              <a:cxn ang="0">
                <a:pos x="1243" y="114"/>
              </a:cxn>
              <a:cxn ang="0">
                <a:pos x="1249" y="96"/>
              </a:cxn>
              <a:cxn ang="0">
                <a:pos x="1238" y="0"/>
              </a:cxn>
              <a:cxn ang="0">
                <a:pos x="1227" y="18"/>
              </a:cxn>
              <a:cxn ang="0">
                <a:pos x="1218" y="33"/>
              </a:cxn>
              <a:cxn ang="0">
                <a:pos x="1196" y="24"/>
              </a:cxn>
              <a:cxn ang="0">
                <a:pos x="1170" y="14"/>
              </a:cxn>
              <a:cxn ang="0">
                <a:pos x="1138" y="33"/>
              </a:cxn>
              <a:cxn ang="0">
                <a:pos x="1117" y="24"/>
              </a:cxn>
              <a:cxn ang="0">
                <a:pos x="1089" y="19"/>
              </a:cxn>
              <a:cxn ang="0">
                <a:pos x="1074" y="38"/>
              </a:cxn>
              <a:cxn ang="0">
                <a:pos x="1046" y="33"/>
              </a:cxn>
              <a:cxn ang="0">
                <a:pos x="1007" y="38"/>
              </a:cxn>
              <a:cxn ang="0">
                <a:pos x="969" y="33"/>
              </a:cxn>
              <a:cxn ang="0">
                <a:pos x="932" y="47"/>
              </a:cxn>
              <a:cxn ang="0">
                <a:pos x="901" y="34"/>
              </a:cxn>
              <a:cxn ang="0">
                <a:pos x="847" y="44"/>
              </a:cxn>
              <a:cxn ang="0">
                <a:pos x="807" y="43"/>
              </a:cxn>
              <a:cxn ang="0">
                <a:pos x="783" y="81"/>
              </a:cxn>
              <a:cxn ang="0">
                <a:pos x="765" y="111"/>
              </a:cxn>
              <a:cxn ang="0">
                <a:pos x="729" y="122"/>
              </a:cxn>
              <a:cxn ang="0">
                <a:pos x="697" y="132"/>
              </a:cxn>
              <a:cxn ang="0">
                <a:pos x="634" y="137"/>
              </a:cxn>
              <a:cxn ang="0">
                <a:pos x="556" y="145"/>
              </a:cxn>
              <a:cxn ang="0">
                <a:pos x="499" y="116"/>
              </a:cxn>
              <a:cxn ang="0">
                <a:pos x="454" y="57"/>
              </a:cxn>
              <a:cxn ang="0">
                <a:pos x="399" y="47"/>
              </a:cxn>
              <a:cxn ang="0">
                <a:pos x="332" y="33"/>
              </a:cxn>
              <a:cxn ang="0">
                <a:pos x="262" y="24"/>
              </a:cxn>
              <a:cxn ang="0">
                <a:pos x="214" y="35"/>
              </a:cxn>
              <a:cxn ang="0">
                <a:pos x="186" y="32"/>
              </a:cxn>
              <a:cxn ang="0">
                <a:pos x="145" y="37"/>
              </a:cxn>
              <a:cxn ang="0">
                <a:pos x="102" y="35"/>
              </a:cxn>
              <a:cxn ang="0">
                <a:pos x="57" y="43"/>
              </a:cxn>
              <a:cxn ang="0">
                <a:pos x="11" y="38"/>
              </a:cxn>
              <a:cxn ang="0">
                <a:pos x="1" y="74"/>
              </a:cxn>
              <a:cxn ang="0">
                <a:pos x="9" y="118"/>
              </a:cxn>
            </a:cxnLst>
            <a:rect l="0" t="0" r="r" b="b"/>
            <a:pathLst>
              <a:path w="1250" h="193">
                <a:moveTo>
                  <a:pt x="16" y="122"/>
                </a:moveTo>
                <a:lnTo>
                  <a:pt x="26" y="125"/>
                </a:lnTo>
                <a:lnTo>
                  <a:pt x="38" y="125"/>
                </a:lnTo>
                <a:lnTo>
                  <a:pt x="450" y="125"/>
                </a:lnTo>
                <a:lnTo>
                  <a:pt x="458" y="135"/>
                </a:lnTo>
                <a:lnTo>
                  <a:pt x="487" y="155"/>
                </a:lnTo>
                <a:lnTo>
                  <a:pt x="511" y="166"/>
                </a:lnTo>
                <a:lnTo>
                  <a:pt x="532" y="175"/>
                </a:lnTo>
                <a:lnTo>
                  <a:pt x="559" y="184"/>
                </a:lnTo>
                <a:lnTo>
                  <a:pt x="587" y="188"/>
                </a:lnTo>
                <a:lnTo>
                  <a:pt x="631" y="192"/>
                </a:lnTo>
                <a:lnTo>
                  <a:pt x="672" y="188"/>
                </a:lnTo>
                <a:lnTo>
                  <a:pt x="723" y="178"/>
                </a:lnTo>
                <a:lnTo>
                  <a:pt x="769" y="158"/>
                </a:lnTo>
                <a:lnTo>
                  <a:pt x="797" y="137"/>
                </a:lnTo>
                <a:lnTo>
                  <a:pt x="811" y="125"/>
                </a:lnTo>
                <a:lnTo>
                  <a:pt x="1210" y="125"/>
                </a:lnTo>
                <a:lnTo>
                  <a:pt x="1224" y="124"/>
                </a:lnTo>
                <a:lnTo>
                  <a:pt x="1234" y="121"/>
                </a:lnTo>
                <a:lnTo>
                  <a:pt x="1243" y="114"/>
                </a:lnTo>
                <a:lnTo>
                  <a:pt x="1247" y="106"/>
                </a:lnTo>
                <a:lnTo>
                  <a:pt x="1249" y="96"/>
                </a:lnTo>
                <a:lnTo>
                  <a:pt x="1249" y="14"/>
                </a:lnTo>
                <a:lnTo>
                  <a:pt x="1238" y="0"/>
                </a:lnTo>
                <a:lnTo>
                  <a:pt x="1232" y="4"/>
                </a:lnTo>
                <a:lnTo>
                  <a:pt x="1227" y="18"/>
                </a:lnTo>
                <a:lnTo>
                  <a:pt x="1223" y="34"/>
                </a:lnTo>
                <a:lnTo>
                  <a:pt x="1218" y="33"/>
                </a:lnTo>
                <a:lnTo>
                  <a:pt x="1211" y="32"/>
                </a:lnTo>
                <a:lnTo>
                  <a:pt x="1196" y="24"/>
                </a:lnTo>
                <a:lnTo>
                  <a:pt x="1186" y="17"/>
                </a:lnTo>
                <a:lnTo>
                  <a:pt x="1170" y="14"/>
                </a:lnTo>
                <a:lnTo>
                  <a:pt x="1153" y="21"/>
                </a:lnTo>
                <a:lnTo>
                  <a:pt x="1138" y="33"/>
                </a:lnTo>
                <a:lnTo>
                  <a:pt x="1126" y="25"/>
                </a:lnTo>
                <a:lnTo>
                  <a:pt x="1117" y="24"/>
                </a:lnTo>
                <a:lnTo>
                  <a:pt x="1103" y="17"/>
                </a:lnTo>
                <a:lnTo>
                  <a:pt x="1089" y="19"/>
                </a:lnTo>
                <a:lnTo>
                  <a:pt x="1079" y="27"/>
                </a:lnTo>
                <a:lnTo>
                  <a:pt x="1074" y="38"/>
                </a:lnTo>
                <a:lnTo>
                  <a:pt x="1063" y="33"/>
                </a:lnTo>
                <a:lnTo>
                  <a:pt x="1046" y="33"/>
                </a:lnTo>
                <a:lnTo>
                  <a:pt x="1025" y="28"/>
                </a:lnTo>
                <a:lnTo>
                  <a:pt x="1007" y="38"/>
                </a:lnTo>
                <a:lnTo>
                  <a:pt x="990" y="24"/>
                </a:lnTo>
                <a:lnTo>
                  <a:pt x="969" y="33"/>
                </a:lnTo>
                <a:lnTo>
                  <a:pt x="949" y="55"/>
                </a:lnTo>
                <a:lnTo>
                  <a:pt x="932" y="47"/>
                </a:lnTo>
                <a:lnTo>
                  <a:pt x="917" y="39"/>
                </a:lnTo>
                <a:lnTo>
                  <a:pt x="901" y="34"/>
                </a:lnTo>
                <a:lnTo>
                  <a:pt x="880" y="38"/>
                </a:lnTo>
                <a:lnTo>
                  <a:pt x="847" y="44"/>
                </a:lnTo>
                <a:lnTo>
                  <a:pt x="818" y="37"/>
                </a:lnTo>
                <a:lnTo>
                  <a:pt x="807" y="43"/>
                </a:lnTo>
                <a:lnTo>
                  <a:pt x="794" y="57"/>
                </a:lnTo>
                <a:lnTo>
                  <a:pt x="783" y="81"/>
                </a:lnTo>
                <a:lnTo>
                  <a:pt x="771" y="93"/>
                </a:lnTo>
                <a:lnTo>
                  <a:pt x="765" y="111"/>
                </a:lnTo>
                <a:lnTo>
                  <a:pt x="752" y="118"/>
                </a:lnTo>
                <a:lnTo>
                  <a:pt x="729" y="122"/>
                </a:lnTo>
                <a:lnTo>
                  <a:pt x="703" y="124"/>
                </a:lnTo>
                <a:lnTo>
                  <a:pt x="697" y="132"/>
                </a:lnTo>
                <a:lnTo>
                  <a:pt x="663" y="130"/>
                </a:lnTo>
                <a:lnTo>
                  <a:pt x="634" y="137"/>
                </a:lnTo>
                <a:lnTo>
                  <a:pt x="605" y="136"/>
                </a:lnTo>
                <a:lnTo>
                  <a:pt x="556" y="145"/>
                </a:lnTo>
                <a:lnTo>
                  <a:pt x="529" y="122"/>
                </a:lnTo>
                <a:lnTo>
                  <a:pt x="499" y="116"/>
                </a:lnTo>
                <a:lnTo>
                  <a:pt x="468" y="76"/>
                </a:lnTo>
                <a:lnTo>
                  <a:pt x="454" y="57"/>
                </a:lnTo>
                <a:lnTo>
                  <a:pt x="439" y="52"/>
                </a:lnTo>
                <a:lnTo>
                  <a:pt x="399" y="47"/>
                </a:lnTo>
                <a:lnTo>
                  <a:pt x="367" y="42"/>
                </a:lnTo>
                <a:lnTo>
                  <a:pt x="332" y="33"/>
                </a:lnTo>
                <a:lnTo>
                  <a:pt x="299" y="42"/>
                </a:lnTo>
                <a:lnTo>
                  <a:pt x="262" y="24"/>
                </a:lnTo>
                <a:lnTo>
                  <a:pt x="233" y="24"/>
                </a:lnTo>
                <a:lnTo>
                  <a:pt x="214" y="35"/>
                </a:lnTo>
                <a:lnTo>
                  <a:pt x="202" y="26"/>
                </a:lnTo>
                <a:lnTo>
                  <a:pt x="186" y="32"/>
                </a:lnTo>
                <a:lnTo>
                  <a:pt x="165" y="33"/>
                </a:lnTo>
                <a:lnTo>
                  <a:pt x="145" y="37"/>
                </a:lnTo>
                <a:lnTo>
                  <a:pt x="122" y="44"/>
                </a:lnTo>
                <a:lnTo>
                  <a:pt x="102" y="35"/>
                </a:lnTo>
                <a:lnTo>
                  <a:pt x="82" y="40"/>
                </a:lnTo>
                <a:lnTo>
                  <a:pt x="57" y="43"/>
                </a:lnTo>
                <a:lnTo>
                  <a:pt x="41" y="40"/>
                </a:lnTo>
                <a:lnTo>
                  <a:pt x="11" y="38"/>
                </a:lnTo>
                <a:lnTo>
                  <a:pt x="0" y="47"/>
                </a:lnTo>
                <a:lnTo>
                  <a:pt x="1" y="74"/>
                </a:lnTo>
                <a:lnTo>
                  <a:pt x="3" y="98"/>
                </a:lnTo>
                <a:lnTo>
                  <a:pt x="9" y="118"/>
                </a:lnTo>
                <a:lnTo>
                  <a:pt x="16" y="122"/>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pPr>
              <a:defRPr/>
            </a:pPr>
            <a:endParaRPr lang="id-ID"/>
          </a:p>
        </p:txBody>
      </p:sp>
      <p:sp>
        <p:nvSpPr>
          <p:cNvPr id="3080" name="Freeform 8"/>
          <p:cNvSpPr>
            <a:spLocks/>
          </p:cNvSpPr>
          <p:nvPr/>
        </p:nvSpPr>
        <p:spPr bwMode="auto">
          <a:xfrm>
            <a:off x="3598863" y="557213"/>
            <a:ext cx="1949451" cy="228600"/>
          </a:xfrm>
          <a:custGeom>
            <a:avLst/>
            <a:gdLst/>
            <a:ahLst/>
            <a:cxnLst>
              <a:cxn ang="0">
                <a:pos x="301" y="45"/>
              </a:cxn>
              <a:cxn ang="0">
                <a:pos x="219" y="50"/>
              </a:cxn>
              <a:cxn ang="0">
                <a:pos x="97" y="50"/>
              </a:cxn>
              <a:cxn ang="0">
                <a:pos x="40" y="49"/>
              </a:cxn>
              <a:cxn ang="0">
                <a:pos x="8" y="36"/>
              </a:cxn>
              <a:cxn ang="0">
                <a:pos x="0" y="46"/>
              </a:cxn>
              <a:cxn ang="0">
                <a:pos x="46" y="64"/>
              </a:cxn>
              <a:cxn ang="0">
                <a:pos x="103" y="63"/>
              </a:cxn>
              <a:cxn ang="0">
                <a:pos x="134" y="65"/>
              </a:cxn>
              <a:cxn ang="0">
                <a:pos x="204" y="68"/>
              </a:cxn>
              <a:cxn ang="0">
                <a:pos x="341" y="63"/>
              </a:cxn>
              <a:cxn ang="0">
                <a:pos x="440" y="64"/>
              </a:cxn>
              <a:cxn ang="0">
                <a:pos x="485" y="105"/>
              </a:cxn>
              <a:cxn ang="0">
                <a:pos x="558" y="136"/>
              </a:cxn>
              <a:cxn ang="0">
                <a:pos x="642" y="143"/>
              </a:cxn>
              <a:cxn ang="0">
                <a:pos x="728" y="121"/>
              </a:cxn>
              <a:cxn ang="0">
                <a:pos x="786" y="82"/>
              </a:cxn>
              <a:cxn ang="0">
                <a:pos x="827" y="67"/>
              </a:cxn>
              <a:cxn ang="0">
                <a:pos x="937" y="68"/>
              </a:cxn>
              <a:cxn ang="0">
                <a:pos x="1021" y="67"/>
              </a:cxn>
              <a:cxn ang="0">
                <a:pos x="1118" y="67"/>
              </a:cxn>
              <a:cxn ang="0">
                <a:pos x="1211" y="69"/>
              </a:cxn>
              <a:cxn ang="0">
                <a:pos x="1226" y="34"/>
              </a:cxn>
              <a:cxn ang="0">
                <a:pos x="1211" y="37"/>
              </a:cxn>
              <a:cxn ang="0">
                <a:pos x="1171" y="59"/>
              </a:cxn>
              <a:cxn ang="0">
                <a:pos x="1064" y="56"/>
              </a:cxn>
              <a:cxn ang="0">
                <a:pos x="941" y="58"/>
              </a:cxn>
              <a:cxn ang="0">
                <a:pos x="851" y="62"/>
              </a:cxn>
              <a:cxn ang="0">
                <a:pos x="815" y="53"/>
              </a:cxn>
              <a:cxn ang="0">
                <a:pos x="809" y="32"/>
              </a:cxn>
              <a:cxn ang="0">
                <a:pos x="798" y="22"/>
              </a:cxn>
              <a:cxn ang="0">
                <a:pos x="760" y="72"/>
              </a:cxn>
              <a:cxn ang="0">
                <a:pos x="718" y="101"/>
              </a:cxn>
              <a:cxn ang="0">
                <a:pos x="671" y="112"/>
              </a:cxn>
              <a:cxn ang="0">
                <a:pos x="618" y="124"/>
              </a:cxn>
              <a:cxn ang="0">
                <a:pos x="557" y="110"/>
              </a:cxn>
              <a:cxn ang="0">
                <a:pos x="520" y="93"/>
              </a:cxn>
              <a:cxn ang="0">
                <a:pos x="486" y="86"/>
              </a:cxn>
              <a:cxn ang="0">
                <a:pos x="461" y="62"/>
              </a:cxn>
              <a:cxn ang="0">
                <a:pos x="432" y="24"/>
              </a:cxn>
              <a:cxn ang="0">
                <a:pos x="413" y="43"/>
              </a:cxn>
              <a:cxn ang="0">
                <a:pos x="339" y="48"/>
              </a:cxn>
            </a:cxnLst>
            <a:rect l="0" t="0" r="r" b="b"/>
            <a:pathLst>
              <a:path w="1227" h="144">
                <a:moveTo>
                  <a:pt x="339" y="48"/>
                </a:moveTo>
                <a:lnTo>
                  <a:pt x="301" y="45"/>
                </a:lnTo>
                <a:lnTo>
                  <a:pt x="263" y="50"/>
                </a:lnTo>
                <a:lnTo>
                  <a:pt x="219" y="50"/>
                </a:lnTo>
                <a:lnTo>
                  <a:pt x="161" y="48"/>
                </a:lnTo>
                <a:lnTo>
                  <a:pt x="97" y="50"/>
                </a:lnTo>
                <a:lnTo>
                  <a:pt x="65" y="51"/>
                </a:lnTo>
                <a:lnTo>
                  <a:pt x="40" y="49"/>
                </a:lnTo>
                <a:lnTo>
                  <a:pt x="16" y="51"/>
                </a:lnTo>
                <a:lnTo>
                  <a:pt x="8" y="36"/>
                </a:lnTo>
                <a:lnTo>
                  <a:pt x="1" y="24"/>
                </a:lnTo>
                <a:lnTo>
                  <a:pt x="0" y="46"/>
                </a:lnTo>
                <a:lnTo>
                  <a:pt x="8" y="67"/>
                </a:lnTo>
                <a:lnTo>
                  <a:pt x="46" y="64"/>
                </a:lnTo>
                <a:lnTo>
                  <a:pt x="81" y="62"/>
                </a:lnTo>
                <a:lnTo>
                  <a:pt x="103" y="63"/>
                </a:lnTo>
                <a:lnTo>
                  <a:pt x="122" y="64"/>
                </a:lnTo>
                <a:lnTo>
                  <a:pt x="134" y="65"/>
                </a:lnTo>
                <a:lnTo>
                  <a:pt x="170" y="64"/>
                </a:lnTo>
                <a:lnTo>
                  <a:pt x="204" y="68"/>
                </a:lnTo>
                <a:lnTo>
                  <a:pt x="284" y="64"/>
                </a:lnTo>
                <a:lnTo>
                  <a:pt x="341" y="63"/>
                </a:lnTo>
                <a:lnTo>
                  <a:pt x="389" y="64"/>
                </a:lnTo>
                <a:lnTo>
                  <a:pt x="440" y="64"/>
                </a:lnTo>
                <a:lnTo>
                  <a:pt x="465" y="92"/>
                </a:lnTo>
                <a:lnTo>
                  <a:pt x="485" y="105"/>
                </a:lnTo>
                <a:lnTo>
                  <a:pt x="527" y="131"/>
                </a:lnTo>
                <a:lnTo>
                  <a:pt x="558" y="136"/>
                </a:lnTo>
                <a:lnTo>
                  <a:pt x="596" y="143"/>
                </a:lnTo>
                <a:lnTo>
                  <a:pt x="642" y="143"/>
                </a:lnTo>
                <a:lnTo>
                  <a:pt x="684" y="137"/>
                </a:lnTo>
                <a:lnTo>
                  <a:pt x="728" y="121"/>
                </a:lnTo>
                <a:lnTo>
                  <a:pt x="760" y="106"/>
                </a:lnTo>
                <a:lnTo>
                  <a:pt x="786" y="82"/>
                </a:lnTo>
                <a:lnTo>
                  <a:pt x="806" y="72"/>
                </a:lnTo>
                <a:lnTo>
                  <a:pt x="827" y="67"/>
                </a:lnTo>
                <a:lnTo>
                  <a:pt x="877" y="74"/>
                </a:lnTo>
                <a:lnTo>
                  <a:pt x="937" y="68"/>
                </a:lnTo>
                <a:lnTo>
                  <a:pt x="995" y="69"/>
                </a:lnTo>
                <a:lnTo>
                  <a:pt x="1021" y="67"/>
                </a:lnTo>
                <a:lnTo>
                  <a:pt x="1071" y="70"/>
                </a:lnTo>
                <a:lnTo>
                  <a:pt x="1118" y="67"/>
                </a:lnTo>
                <a:lnTo>
                  <a:pt x="1160" y="72"/>
                </a:lnTo>
                <a:lnTo>
                  <a:pt x="1211" y="69"/>
                </a:lnTo>
                <a:lnTo>
                  <a:pt x="1223" y="56"/>
                </a:lnTo>
                <a:lnTo>
                  <a:pt x="1226" y="34"/>
                </a:lnTo>
                <a:lnTo>
                  <a:pt x="1224" y="0"/>
                </a:lnTo>
                <a:lnTo>
                  <a:pt x="1211" y="37"/>
                </a:lnTo>
                <a:lnTo>
                  <a:pt x="1204" y="55"/>
                </a:lnTo>
                <a:lnTo>
                  <a:pt x="1171" y="59"/>
                </a:lnTo>
                <a:lnTo>
                  <a:pt x="1112" y="58"/>
                </a:lnTo>
                <a:lnTo>
                  <a:pt x="1064" y="56"/>
                </a:lnTo>
                <a:lnTo>
                  <a:pt x="983" y="54"/>
                </a:lnTo>
                <a:lnTo>
                  <a:pt x="941" y="58"/>
                </a:lnTo>
                <a:lnTo>
                  <a:pt x="885" y="56"/>
                </a:lnTo>
                <a:lnTo>
                  <a:pt x="851" y="62"/>
                </a:lnTo>
                <a:lnTo>
                  <a:pt x="828" y="55"/>
                </a:lnTo>
                <a:lnTo>
                  <a:pt x="815" y="53"/>
                </a:lnTo>
                <a:lnTo>
                  <a:pt x="804" y="46"/>
                </a:lnTo>
                <a:lnTo>
                  <a:pt x="809" y="32"/>
                </a:lnTo>
                <a:lnTo>
                  <a:pt x="809" y="17"/>
                </a:lnTo>
                <a:lnTo>
                  <a:pt x="798" y="22"/>
                </a:lnTo>
                <a:lnTo>
                  <a:pt x="786" y="49"/>
                </a:lnTo>
                <a:lnTo>
                  <a:pt x="760" y="72"/>
                </a:lnTo>
                <a:lnTo>
                  <a:pt x="745" y="87"/>
                </a:lnTo>
                <a:lnTo>
                  <a:pt x="718" y="101"/>
                </a:lnTo>
                <a:lnTo>
                  <a:pt x="701" y="98"/>
                </a:lnTo>
                <a:lnTo>
                  <a:pt x="671" y="112"/>
                </a:lnTo>
                <a:lnTo>
                  <a:pt x="644" y="118"/>
                </a:lnTo>
                <a:lnTo>
                  <a:pt x="618" y="124"/>
                </a:lnTo>
                <a:lnTo>
                  <a:pt x="585" y="108"/>
                </a:lnTo>
                <a:lnTo>
                  <a:pt x="557" y="110"/>
                </a:lnTo>
                <a:lnTo>
                  <a:pt x="546" y="92"/>
                </a:lnTo>
                <a:lnTo>
                  <a:pt x="520" y="93"/>
                </a:lnTo>
                <a:lnTo>
                  <a:pt x="507" y="98"/>
                </a:lnTo>
                <a:lnTo>
                  <a:pt x="486" y="86"/>
                </a:lnTo>
                <a:lnTo>
                  <a:pt x="469" y="77"/>
                </a:lnTo>
                <a:lnTo>
                  <a:pt x="461" y="62"/>
                </a:lnTo>
                <a:lnTo>
                  <a:pt x="446" y="29"/>
                </a:lnTo>
                <a:lnTo>
                  <a:pt x="432" y="24"/>
                </a:lnTo>
                <a:lnTo>
                  <a:pt x="425" y="44"/>
                </a:lnTo>
                <a:lnTo>
                  <a:pt x="413" y="43"/>
                </a:lnTo>
                <a:lnTo>
                  <a:pt x="372" y="55"/>
                </a:lnTo>
                <a:lnTo>
                  <a:pt x="339" y="48"/>
                </a:lnTo>
              </a:path>
            </a:pathLst>
          </a:custGeom>
          <a:solidFill>
            <a:schemeClr val="bg1"/>
          </a:solidFill>
          <a:ln w="9525">
            <a:noFill/>
            <a:round/>
            <a:headEnd type="none" w="sm" len="sm"/>
            <a:tailEnd type="none" w="sm" len="sm"/>
          </a:ln>
          <a:effectLst/>
        </p:spPr>
        <p:txBody>
          <a:bodyPr/>
          <a:lstStyle/>
          <a:p>
            <a:pPr>
              <a:defRPr/>
            </a:pPr>
            <a:endParaRPr lang="id-ID"/>
          </a:p>
        </p:txBody>
      </p:sp>
      <p:sp>
        <p:nvSpPr>
          <p:cNvPr id="3081" name="Freeform 9"/>
          <p:cNvSpPr>
            <a:spLocks/>
          </p:cNvSpPr>
          <p:nvPr/>
        </p:nvSpPr>
        <p:spPr bwMode="auto">
          <a:xfrm>
            <a:off x="4868864" y="249238"/>
            <a:ext cx="122237" cy="406400"/>
          </a:xfrm>
          <a:custGeom>
            <a:avLst/>
            <a:gdLst/>
            <a:ahLst/>
            <a:cxnLst>
              <a:cxn ang="0">
                <a:pos x="51" y="6"/>
              </a:cxn>
              <a:cxn ang="0">
                <a:pos x="47" y="25"/>
              </a:cxn>
              <a:cxn ang="0">
                <a:pos x="76" y="27"/>
              </a:cxn>
              <a:cxn ang="0">
                <a:pos x="65" y="61"/>
              </a:cxn>
              <a:cxn ang="0">
                <a:pos x="66" y="87"/>
              </a:cxn>
              <a:cxn ang="0">
                <a:pos x="73" y="110"/>
              </a:cxn>
              <a:cxn ang="0">
                <a:pos x="61" y="133"/>
              </a:cxn>
              <a:cxn ang="0">
                <a:pos x="57" y="157"/>
              </a:cxn>
              <a:cxn ang="0">
                <a:pos x="51" y="181"/>
              </a:cxn>
              <a:cxn ang="0">
                <a:pos x="42" y="197"/>
              </a:cxn>
              <a:cxn ang="0">
                <a:pos x="32" y="213"/>
              </a:cxn>
              <a:cxn ang="0">
                <a:pos x="20" y="230"/>
              </a:cxn>
              <a:cxn ang="0">
                <a:pos x="13" y="241"/>
              </a:cxn>
              <a:cxn ang="0">
                <a:pos x="0" y="255"/>
              </a:cxn>
              <a:cxn ang="0">
                <a:pos x="8" y="230"/>
              </a:cxn>
              <a:cxn ang="0">
                <a:pos x="24" y="212"/>
              </a:cxn>
              <a:cxn ang="0">
                <a:pos x="21" y="192"/>
              </a:cxn>
              <a:cxn ang="0">
                <a:pos x="36" y="167"/>
              </a:cxn>
              <a:cxn ang="0">
                <a:pos x="44" y="137"/>
              </a:cxn>
              <a:cxn ang="0">
                <a:pos x="40" y="108"/>
              </a:cxn>
              <a:cxn ang="0">
                <a:pos x="43" y="85"/>
              </a:cxn>
              <a:cxn ang="0">
                <a:pos x="40" y="68"/>
              </a:cxn>
              <a:cxn ang="0">
                <a:pos x="19" y="36"/>
              </a:cxn>
              <a:cxn ang="0">
                <a:pos x="6" y="3"/>
              </a:cxn>
              <a:cxn ang="0">
                <a:pos x="50" y="0"/>
              </a:cxn>
              <a:cxn ang="0">
                <a:pos x="51" y="6"/>
              </a:cxn>
            </a:cxnLst>
            <a:rect l="0" t="0" r="r" b="b"/>
            <a:pathLst>
              <a:path w="77" h="256">
                <a:moveTo>
                  <a:pt x="51" y="6"/>
                </a:moveTo>
                <a:lnTo>
                  <a:pt x="47" y="25"/>
                </a:lnTo>
                <a:lnTo>
                  <a:pt x="76" y="27"/>
                </a:lnTo>
                <a:lnTo>
                  <a:pt x="65" y="61"/>
                </a:lnTo>
                <a:lnTo>
                  <a:pt x="66" y="87"/>
                </a:lnTo>
                <a:lnTo>
                  <a:pt x="73" y="110"/>
                </a:lnTo>
                <a:lnTo>
                  <a:pt x="61" y="133"/>
                </a:lnTo>
                <a:lnTo>
                  <a:pt x="57" y="157"/>
                </a:lnTo>
                <a:lnTo>
                  <a:pt x="51" y="181"/>
                </a:lnTo>
                <a:lnTo>
                  <a:pt x="42" y="197"/>
                </a:lnTo>
                <a:lnTo>
                  <a:pt x="32" y="213"/>
                </a:lnTo>
                <a:lnTo>
                  <a:pt x="20" y="230"/>
                </a:lnTo>
                <a:lnTo>
                  <a:pt x="13" y="241"/>
                </a:lnTo>
                <a:lnTo>
                  <a:pt x="0" y="255"/>
                </a:lnTo>
                <a:lnTo>
                  <a:pt x="8" y="230"/>
                </a:lnTo>
                <a:lnTo>
                  <a:pt x="24" y="212"/>
                </a:lnTo>
                <a:lnTo>
                  <a:pt x="21" y="192"/>
                </a:lnTo>
                <a:lnTo>
                  <a:pt x="36" y="167"/>
                </a:lnTo>
                <a:lnTo>
                  <a:pt x="44" y="137"/>
                </a:lnTo>
                <a:lnTo>
                  <a:pt x="40" y="108"/>
                </a:lnTo>
                <a:lnTo>
                  <a:pt x="43" y="85"/>
                </a:lnTo>
                <a:lnTo>
                  <a:pt x="40" y="68"/>
                </a:lnTo>
                <a:lnTo>
                  <a:pt x="19" y="36"/>
                </a:lnTo>
                <a:lnTo>
                  <a:pt x="6" y="3"/>
                </a:lnTo>
                <a:lnTo>
                  <a:pt x="50" y="0"/>
                </a:lnTo>
                <a:lnTo>
                  <a:pt x="51" y="6"/>
                </a:lnTo>
              </a:path>
            </a:pathLst>
          </a:custGeom>
          <a:gradFill rotWithShape="0">
            <a:gsLst>
              <a:gs pos="0">
                <a:srgbClr val="FFFFFF"/>
              </a:gs>
              <a:gs pos="50000">
                <a:srgbClr val="00CCFF"/>
              </a:gs>
              <a:gs pos="100000">
                <a:srgbClr val="FFFFFF"/>
              </a:gs>
            </a:gsLst>
            <a:lin ang="0" scaled="1"/>
          </a:gradFill>
          <a:ln w="9525">
            <a:noFill/>
            <a:round/>
            <a:headEnd type="none" w="sm" len="sm"/>
            <a:tailEnd type="none" w="sm" len="sm"/>
          </a:ln>
          <a:effectLst/>
        </p:spPr>
        <p:txBody>
          <a:bodyPr/>
          <a:lstStyle/>
          <a:p>
            <a:pPr>
              <a:defRPr/>
            </a:pPr>
            <a:endParaRPr lang="id-ID"/>
          </a:p>
        </p:txBody>
      </p:sp>
      <p:sp>
        <p:nvSpPr>
          <p:cNvPr id="3082" name="Freeform 10"/>
          <p:cNvSpPr>
            <a:spLocks/>
          </p:cNvSpPr>
          <p:nvPr/>
        </p:nvSpPr>
        <p:spPr bwMode="auto">
          <a:xfrm>
            <a:off x="3605214" y="19051"/>
            <a:ext cx="1951037" cy="411163"/>
          </a:xfrm>
          <a:custGeom>
            <a:avLst/>
            <a:gdLst/>
            <a:ahLst/>
            <a:cxnLst>
              <a:cxn ang="0">
                <a:pos x="0" y="259"/>
              </a:cxn>
              <a:cxn ang="0">
                <a:pos x="5" y="154"/>
              </a:cxn>
              <a:cxn ang="0">
                <a:pos x="23" y="130"/>
              </a:cxn>
              <a:cxn ang="0">
                <a:pos x="56" y="146"/>
              </a:cxn>
              <a:cxn ang="0">
                <a:pos x="85" y="128"/>
              </a:cxn>
              <a:cxn ang="0">
                <a:pos x="117" y="144"/>
              </a:cxn>
              <a:cxn ang="0">
                <a:pos x="152" y="144"/>
              </a:cxn>
              <a:cxn ang="0">
                <a:pos x="208" y="138"/>
              </a:cxn>
              <a:cxn ang="0">
                <a:pos x="249" y="122"/>
              </a:cxn>
              <a:cxn ang="0">
                <a:pos x="289" y="138"/>
              </a:cxn>
              <a:cxn ang="0">
                <a:pos x="312" y="143"/>
              </a:cxn>
              <a:cxn ang="0">
                <a:pos x="362" y="137"/>
              </a:cxn>
              <a:cxn ang="0">
                <a:pos x="449" y="121"/>
              </a:cxn>
              <a:cxn ang="0">
                <a:pos x="499" y="83"/>
              </a:cxn>
              <a:cxn ang="0">
                <a:pos x="489" y="119"/>
              </a:cxn>
              <a:cxn ang="0">
                <a:pos x="531" y="132"/>
              </a:cxn>
              <a:cxn ang="0">
                <a:pos x="559" y="158"/>
              </a:cxn>
              <a:cxn ang="0">
                <a:pos x="586" y="178"/>
              </a:cxn>
              <a:cxn ang="0">
                <a:pos x="602" y="178"/>
              </a:cxn>
              <a:cxn ang="0">
                <a:pos x="581" y="145"/>
              </a:cxn>
              <a:cxn ang="0">
                <a:pos x="561" y="103"/>
              </a:cxn>
              <a:cxn ang="0">
                <a:pos x="547" y="82"/>
              </a:cxn>
              <a:cxn ang="0">
                <a:pos x="574" y="62"/>
              </a:cxn>
              <a:cxn ang="0">
                <a:pos x="535" y="56"/>
              </a:cxn>
              <a:cxn ang="0">
                <a:pos x="600" y="42"/>
              </a:cxn>
              <a:cxn ang="0">
                <a:pos x="676" y="55"/>
              </a:cxn>
              <a:cxn ang="0">
                <a:pos x="721" y="60"/>
              </a:cxn>
              <a:cxn ang="0">
                <a:pos x="773" y="108"/>
              </a:cxn>
              <a:cxn ang="0">
                <a:pos x="828" y="139"/>
              </a:cxn>
              <a:cxn ang="0">
                <a:pos x="879" y="141"/>
              </a:cxn>
              <a:cxn ang="0">
                <a:pos x="928" y="128"/>
              </a:cxn>
              <a:cxn ang="0">
                <a:pos x="957" y="139"/>
              </a:cxn>
              <a:cxn ang="0">
                <a:pos x="981" y="130"/>
              </a:cxn>
              <a:cxn ang="0">
                <a:pos x="1015" y="146"/>
              </a:cxn>
              <a:cxn ang="0">
                <a:pos x="1041" y="144"/>
              </a:cxn>
              <a:cxn ang="0">
                <a:pos x="1063" y="130"/>
              </a:cxn>
              <a:cxn ang="0">
                <a:pos x="1099" y="146"/>
              </a:cxn>
              <a:cxn ang="0">
                <a:pos x="1128" y="139"/>
              </a:cxn>
              <a:cxn ang="0">
                <a:pos x="1154" y="149"/>
              </a:cxn>
              <a:cxn ang="0">
                <a:pos x="1197" y="138"/>
              </a:cxn>
              <a:cxn ang="0">
                <a:pos x="1221" y="165"/>
              </a:cxn>
              <a:cxn ang="0">
                <a:pos x="1229" y="154"/>
              </a:cxn>
              <a:cxn ang="0">
                <a:pos x="1224" y="112"/>
              </a:cxn>
              <a:cxn ang="0">
                <a:pos x="1187" y="93"/>
              </a:cxn>
              <a:cxn ang="0">
                <a:pos x="1140" y="101"/>
              </a:cxn>
              <a:cxn ang="0">
                <a:pos x="1099" y="93"/>
              </a:cxn>
              <a:cxn ang="0">
                <a:pos x="1040" y="95"/>
              </a:cxn>
              <a:cxn ang="0">
                <a:pos x="996" y="93"/>
              </a:cxn>
              <a:cxn ang="0">
                <a:pos x="955" y="96"/>
              </a:cxn>
              <a:cxn ang="0">
                <a:pos x="909" y="96"/>
              </a:cxn>
              <a:cxn ang="0">
                <a:pos x="861" y="97"/>
              </a:cxn>
              <a:cxn ang="0">
                <a:pos x="826" y="96"/>
              </a:cxn>
              <a:cxn ang="0">
                <a:pos x="785" y="69"/>
              </a:cxn>
              <a:cxn ang="0">
                <a:pos x="727" y="30"/>
              </a:cxn>
              <a:cxn ang="0">
                <a:pos x="644" y="2"/>
              </a:cxn>
              <a:cxn ang="0">
                <a:pos x="560" y="8"/>
              </a:cxn>
              <a:cxn ang="0">
                <a:pos x="474" y="45"/>
              </a:cxn>
              <a:cxn ang="0">
                <a:pos x="399" y="95"/>
              </a:cxn>
              <a:cxn ang="0">
                <a:pos x="328" y="97"/>
              </a:cxn>
              <a:cxn ang="0">
                <a:pos x="231" y="96"/>
              </a:cxn>
              <a:cxn ang="0">
                <a:pos x="109" y="93"/>
              </a:cxn>
              <a:cxn ang="0">
                <a:pos x="19" y="96"/>
              </a:cxn>
              <a:cxn ang="0">
                <a:pos x="0" y="132"/>
              </a:cxn>
            </a:cxnLst>
            <a:rect l="0" t="0" r="r" b="b"/>
            <a:pathLst>
              <a:path w="1229" h="259">
                <a:moveTo>
                  <a:pt x="0" y="175"/>
                </a:moveTo>
                <a:lnTo>
                  <a:pt x="0" y="219"/>
                </a:lnTo>
                <a:lnTo>
                  <a:pt x="0" y="259"/>
                </a:lnTo>
                <a:lnTo>
                  <a:pt x="3" y="226"/>
                </a:lnTo>
                <a:lnTo>
                  <a:pt x="4" y="201"/>
                </a:lnTo>
                <a:lnTo>
                  <a:pt x="5" y="154"/>
                </a:lnTo>
                <a:lnTo>
                  <a:pt x="8" y="132"/>
                </a:lnTo>
                <a:lnTo>
                  <a:pt x="16" y="124"/>
                </a:lnTo>
                <a:lnTo>
                  <a:pt x="23" y="130"/>
                </a:lnTo>
                <a:lnTo>
                  <a:pt x="33" y="131"/>
                </a:lnTo>
                <a:lnTo>
                  <a:pt x="47" y="138"/>
                </a:lnTo>
                <a:lnTo>
                  <a:pt x="56" y="146"/>
                </a:lnTo>
                <a:lnTo>
                  <a:pt x="66" y="146"/>
                </a:lnTo>
                <a:lnTo>
                  <a:pt x="75" y="141"/>
                </a:lnTo>
                <a:lnTo>
                  <a:pt x="85" y="128"/>
                </a:lnTo>
                <a:lnTo>
                  <a:pt x="93" y="129"/>
                </a:lnTo>
                <a:lnTo>
                  <a:pt x="108" y="139"/>
                </a:lnTo>
                <a:lnTo>
                  <a:pt x="117" y="144"/>
                </a:lnTo>
                <a:lnTo>
                  <a:pt x="126" y="149"/>
                </a:lnTo>
                <a:lnTo>
                  <a:pt x="136" y="151"/>
                </a:lnTo>
                <a:lnTo>
                  <a:pt x="152" y="144"/>
                </a:lnTo>
                <a:lnTo>
                  <a:pt x="171" y="158"/>
                </a:lnTo>
                <a:lnTo>
                  <a:pt x="185" y="151"/>
                </a:lnTo>
                <a:lnTo>
                  <a:pt x="208" y="138"/>
                </a:lnTo>
                <a:lnTo>
                  <a:pt x="222" y="138"/>
                </a:lnTo>
                <a:lnTo>
                  <a:pt x="238" y="127"/>
                </a:lnTo>
                <a:lnTo>
                  <a:pt x="249" y="122"/>
                </a:lnTo>
                <a:lnTo>
                  <a:pt x="265" y="136"/>
                </a:lnTo>
                <a:lnTo>
                  <a:pt x="278" y="132"/>
                </a:lnTo>
                <a:lnTo>
                  <a:pt x="289" y="138"/>
                </a:lnTo>
                <a:lnTo>
                  <a:pt x="296" y="138"/>
                </a:lnTo>
                <a:lnTo>
                  <a:pt x="305" y="138"/>
                </a:lnTo>
                <a:lnTo>
                  <a:pt x="312" y="143"/>
                </a:lnTo>
                <a:lnTo>
                  <a:pt x="323" y="138"/>
                </a:lnTo>
                <a:lnTo>
                  <a:pt x="331" y="124"/>
                </a:lnTo>
                <a:lnTo>
                  <a:pt x="362" y="137"/>
                </a:lnTo>
                <a:lnTo>
                  <a:pt x="376" y="152"/>
                </a:lnTo>
                <a:lnTo>
                  <a:pt x="382" y="176"/>
                </a:lnTo>
                <a:lnTo>
                  <a:pt x="449" y="121"/>
                </a:lnTo>
                <a:lnTo>
                  <a:pt x="465" y="101"/>
                </a:lnTo>
                <a:lnTo>
                  <a:pt x="481" y="91"/>
                </a:lnTo>
                <a:lnTo>
                  <a:pt x="499" y="83"/>
                </a:lnTo>
                <a:lnTo>
                  <a:pt x="496" y="98"/>
                </a:lnTo>
                <a:lnTo>
                  <a:pt x="476" y="123"/>
                </a:lnTo>
                <a:lnTo>
                  <a:pt x="489" y="119"/>
                </a:lnTo>
                <a:lnTo>
                  <a:pt x="508" y="110"/>
                </a:lnTo>
                <a:lnTo>
                  <a:pt x="522" y="116"/>
                </a:lnTo>
                <a:lnTo>
                  <a:pt x="531" y="132"/>
                </a:lnTo>
                <a:lnTo>
                  <a:pt x="526" y="146"/>
                </a:lnTo>
                <a:lnTo>
                  <a:pt x="544" y="148"/>
                </a:lnTo>
                <a:lnTo>
                  <a:pt x="559" y="158"/>
                </a:lnTo>
                <a:lnTo>
                  <a:pt x="565" y="170"/>
                </a:lnTo>
                <a:lnTo>
                  <a:pt x="578" y="167"/>
                </a:lnTo>
                <a:lnTo>
                  <a:pt x="586" y="178"/>
                </a:lnTo>
                <a:lnTo>
                  <a:pt x="598" y="196"/>
                </a:lnTo>
                <a:lnTo>
                  <a:pt x="608" y="193"/>
                </a:lnTo>
                <a:lnTo>
                  <a:pt x="602" y="178"/>
                </a:lnTo>
                <a:lnTo>
                  <a:pt x="598" y="162"/>
                </a:lnTo>
                <a:lnTo>
                  <a:pt x="590" y="156"/>
                </a:lnTo>
                <a:lnTo>
                  <a:pt x="581" y="145"/>
                </a:lnTo>
                <a:lnTo>
                  <a:pt x="586" y="122"/>
                </a:lnTo>
                <a:lnTo>
                  <a:pt x="579" y="106"/>
                </a:lnTo>
                <a:lnTo>
                  <a:pt x="561" y="103"/>
                </a:lnTo>
                <a:lnTo>
                  <a:pt x="566" y="91"/>
                </a:lnTo>
                <a:lnTo>
                  <a:pt x="578" y="81"/>
                </a:lnTo>
                <a:lnTo>
                  <a:pt x="547" y="82"/>
                </a:lnTo>
                <a:lnTo>
                  <a:pt x="561" y="75"/>
                </a:lnTo>
                <a:lnTo>
                  <a:pt x="587" y="64"/>
                </a:lnTo>
                <a:lnTo>
                  <a:pt x="574" y="62"/>
                </a:lnTo>
                <a:lnTo>
                  <a:pt x="540" y="71"/>
                </a:lnTo>
                <a:lnTo>
                  <a:pt x="524" y="65"/>
                </a:lnTo>
                <a:lnTo>
                  <a:pt x="535" y="56"/>
                </a:lnTo>
                <a:lnTo>
                  <a:pt x="559" y="53"/>
                </a:lnTo>
                <a:lnTo>
                  <a:pt x="579" y="50"/>
                </a:lnTo>
                <a:lnTo>
                  <a:pt x="600" y="42"/>
                </a:lnTo>
                <a:lnTo>
                  <a:pt x="635" y="37"/>
                </a:lnTo>
                <a:lnTo>
                  <a:pt x="660" y="41"/>
                </a:lnTo>
                <a:lnTo>
                  <a:pt x="676" y="55"/>
                </a:lnTo>
                <a:lnTo>
                  <a:pt x="692" y="63"/>
                </a:lnTo>
                <a:lnTo>
                  <a:pt x="704" y="57"/>
                </a:lnTo>
                <a:lnTo>
                  <a:pt x="721" y="60"/>
                </a:lnTo>
                <a:lnTo>
                  <a:pt x="741" y="72"/>
                </a:lnTo>
                <a:lnTo>
                  <a:pt x="758" y="88"/>
                </a:lnTo>
                <a:lnTo>
                  <a:pt x="773" y="108"/>
                </a:lnTo>
                <a:lnTo>
                  <a:pt x="797" y="115"/>
                </a:lnTo>
                <a:lnTo>
                  <a:pt x="816" y="128"/>
                </a:lnTo>
                <a:lnTo>
                  <a:pt x="828" y="139"/>
                </a:lnTo>
                <a:lnTo>
                  <a:pt x="846" y="151"/>
                </a:lnTo>
                <a:lnTo>
                  <a:pt x="866" y="147"/>
                </a:lnTo>
                <a:lnTo>
                  <a:pt x="879" y="141"/>
                </a:lnTo>
                <a:lnTo>
                  <a:pt x="904" y="141"/>
                </a:lnTo>
                <a:lnTo>
                  <a:pt x="917" y="126"/>
                </a:lnTo>
                <a:lnTo>
                  <a:pt x="928" y="128"/>
                </a:lnTo>
                <a:lnTo>
                  <a:pt x="936" y="128"/>
                </a:lnTo>
                <a:lnTo>
                  <a:pt x="946" y="134"/>
                </a:lnTo>
                <a:lnTo>
                  <a:pt x="957" y="139"/>
                </a:lnTo>
                <a:lnTo>
                  <a:pt x="965" y="129"/>
                </a:lnTo>
                <a:lnTo>
                  <a:pt x="974" y="126"/>
                </a:lnTo>
                <a:lnTo>
                  <a:pt x="981" y="130"/>
                </a:lnTo>
                <a:lnTo>
                  <a:pt x="989" y="124"/>
                </a:lnTo>
                <a:lnTo>
                  <a:pt x="1005" y="132"/>
                </a:lnTo>
                <a:lnTo>
                  <a:pt x="1015" y="146"/>
                </a:lnTo>
                <a:lnTo>
                  <a:pt x="1025" y="147"/>
                </a:lnTo>
                <a:lnTo>
                  <a:pt x="1032" y="149"/>
                </a:lnTo>
                <a:lnTo>
                  <a:pt x="1041" y="144"/>
                </a:lnTo>
                <a:lnTo>
                  <a:pt x="1048" y="138"/>
                </a:lnTo>
                <a:lnTo>
                  <a:pt x="1054" y="136"/>
                </a:lnTo>
                <a:lnTo>
                  <a:pt x="1063" y="130"/>
                </a:lnTo>
                <a:lnTo>
                  <a:pt x="1074" y="130"/>
                </a:lnTo>
                <a:lnTo>
                  <a:pt x="1084" y="139"/>
                </a:lnTo>
                <a:lnTo>
                  <a:pt x="1099" y="146"/>
                </a:lnTo>
                <a:lnTo>
                  <a:pt x="1112" y="139"/>
                </a:lnTo>
                <a:lnTo>
                  <a:pt x="1119" y="136"/>
                </a:lnTo>
                <a:lnTo>
                  <a:pt x="1128" y="139"/>
                </a:lnTo>
                <a:lnTo>
                  <a:pt x="1135" y="141"/>
                </a:lnTo>
                <a:lnTo>
                  <a:pt x="1144" y="149"/>
                </a:lnTo>
                <a:lnTo>
                  <a:pt x="1154" y="149"/>
                </a:lnTo>
                <a:lnTo>
                  <a:pt x="1166" y="146"/>
                </a:lnTo>
                <a:lnTo>
                  <a:pt x="1180" y="143"/>
                </a:lnTo>
                <a:lnTo>
                  <a:pt x="1197" y="138"/>
                </a:lnTo>
                <a:lnTo>
                  <a:pt x="1209" y="143"/>
                </a:lnTo>
                <a:lnTo>
                  <a:pt x="1216" y="150"/>
                </a:lnTo>
                <a:lnTo>
                  <a:pt x="1221" y="165"/>
                </a:lnTo>
                <a:lnTo>
                  <a:pt x="1225" y="189"/>
                </a:lnTo>
                <a:lnTo>
                  <a:pt x="1229" y="222"/>
                </a:lnTo>
                <a:lnTo>
                  <a:pt x="1229" y="154"/>
                </a:lnTo>
                <a:lnTo>
                  <a:pt x="1229" y="137"/>
                </a:lnTo>
                <a:lnTo>
                  <a:pt x="1227" y="126"/>
                </a:lnTo>
                <a:lnTo>
                  <a:pt x="1224" y="112"/>
                </a:lnTo>
                <a:lnTo>
                  <a:pt x="1218" y="100"/>
                </a:lnTo>
                <a:lnTo>
                  <a:pt x="1205" y="95"/>
                </a:lnTo>
                <a:lnTo>
                  <a:pt x="1187" y="93"/>
                </a:lnTo>
                <a:lnTo>
                  <a:pt x="1172" y="95"/>
                </a:lnTo>
                <a:lnTo>
                  <a:pt x="1156" y="91"/>
                </a:lnTo>
                <a:lnTo>
                  <a:pt x="1140" y="101"/>
                </a:lnTo>
                <a:lnTo>
                  <a:pt x="1124" y="96"/>
                </a:lnTo>
                <a:lnTo>
                  <a:pt x="1110" y="93"/>
                </a:lnTo>
                <a:lnTo>
                  <a:pt x="1099" y="93"/>
                </a:lnTo>
                <a:lnTo>
                  <a:pt x="1071" y="96"/>
                </a:lnTo>
                <a:lnTo>
                  <a:pt x="1056" y="98"/>
                </a:lnTo>
                <a:lnTo>
                  <a:pt x="1040" y="95"/>
                </a:lnTo>
                <a:lnTo>
                  <a:pt x="1024" y="99"/>
                </a:lnTo>
                <a:lnTo>
                  <a:pt x="1004" y="95"/>
                </a:lnTo>
                <a:lnTo>
                  <a:pt x="996" y="93"/>
                </a:lnTo>
                <a:lnTo>
                  <a:pt x="981" y="93"/>
                </a:lnTo>
                <a:lnTo>
                  <a:pt x="966" y="91"/>
                </a:lnTo>
                <a:lnTo>
                  <a:pt x="955" y="96"/>
                </a:lnTo>
                <a:lnTo>
                  <a:pt x="946" y="95"/>
                </a:lnTo>
                <a:lnTo>
                  <a:pt x="926" y="93"/>
                </a:lnTo>
                <a:lnTo>
                  <a:pt x="909" y="96"/>
                </a:lnTo>
                <a:lnTo>
                  <a:pt x="894" y="96"/>
                </a:lnTo>
                <a:lnTo>
                  <a:pt x="876" y="91"/>
                </a:lnTo>
                <a:lnTo>
                  <a:pt x="861" y="97"/>
                </a:lnTo>
                <a:lnTo>
                  <a:pt x="849" y="93"/>
                </a:lnTo>
                <a:lnTo>
                  <a:pt x="838" y="99"/>
                </a:lnTo>
                <a:lnTo>
                  <a:pt x="826" y="96"/>
                </a:lnTo>
                <a:lnTo>
                  <a:pt x="812" y="93"/>
                </a:lnTo>
                <a:lnTo>
                  <a:pt x="804" y="88"/>
                </a:lnTo>
                <a:lnTo>
                  <a:pt x="785" y="69"/>
                </a:lnTo>
                <a:lnTo>
                  <a:pt x="764" y="52"/>
                </a:lnTo>
                <a:lnTo>
                  <a:pt x="745" y="40"/>
                </a:lnTo>
                <a:lnTo>
                  <a:pt x="727" y="30"/>
                </a:lnTo>
                <a:lnTo>
                  <a:pt x="700" y="17"/>
                </a:lnTo>
                <a:lnTo>
                  <a:pt x="672" y="8"/>
                </a:lnTo>
                <a:lnTo>
                  <a:pt x="644" y="2"/>
                </a:lnTo>
                <a:lnTo>
                  <a:pt x="617" y="0"/>
                </a:lnTo>
                <a:lnTo>
                  <a:pt x="591" y="2"/>
                </a:lnTo>
                <a:lnTo>
                  <a:pt x="560" y="8"/>
                </a:lnTo>
                <a:lnTo>
                  <a:pt x="528" y="17"/>
                </a:lnTo>
                <a:lnTo>
                  <a:pt x="500" y="29"/>
                </a:lnTo>
                <a:lnTo>
                  <a:pt x="474" y="45"/>
                </a:lnTo>
                <a:lnTo>
                  <a:pt x="452" y="63"/>
                </a:lnTo>
                <a:lnTo>
                  <a:pt x="426" y="87"/>
                </a:lnTo>
                <a:lnTo>
                  <a:pt x="399" y="95"/>
                </a:lnTo>
                <a:lnTo>
                  <a:pt x="376" y="99"/>
                </a:lnTo>
                <a:lnTo>
                  <a:pt x="352" y="101"/>
                </a:lnTo>
                <a:lnTo>
                  <a:pt x="328" y="97"/>
                </a:lnTo>
                <a:lnTo>
                  <a:pt x="309" y="97"/>
                </a:lnTo>
                <a:lnTo>
                  <a:pt x="249" y="97"/>
                </a:lnTo>
                <a:lnTo>
                  <a:pt x="231" y="96"/>
                </a:lnTo>
                <a:lnTo>
                  <a:pt x="180" y="99"/>
                </a:lnTo>
                <a:lnTo>
                  <a:pt x="148" y="97"/>
                </a:lnTo>
                <a:lnTo>
                  <a:pt x="109" y="93"/>
                </a:lnTo>
                <a:lnTo>
                  <a:pt x="61" y="95"/>
                </a:lnTo>
                <a:lnTo>
                  <a:pt x="32" y="95"/>
                </a:lnTo>
                <a:lnTo>
                  <a:pt x="19" y="96"/>
                </a:lnTo>
                <a:lnTo>
                  <a:pt x="10" y="101"/>
                </a:lnTo>
                <a:lnTo>
                  <a:pt x="2" y="113"/>
                </a:lnTo>
                <a:lnTo>
                  <a:pt x="0" y="132"/>
                </a:lnTo>
                <a:lnTo>
                  <a:pt x="0" y="152"/>
                </a:lnTo>
                <a:lnTo>
                  <a:pt x="0" y="175"/>
                </a:lnTo>
              </a:path>
            </a:pathLst>
          </a:custGeom>
          <a:solidFill>
            <a:srgbClr val="FFFFFF"/>
          </a:solidFill>
          <a:ln w="9525">
            <a:noFill/>
            <a:round/>
            <a:headEnd type="none" w="sm" len="sm"/>
            <a:tailEnd type="none" w="sm" len="sm"/>
          </a:ln>
          <a:effectLst/>
        </p:spPr>
        <p:txBody>
          <a:bodyPr/>
          <a:lstStyle/>
          <a:p>
            <a:pPr>
              <a:defRPr/>
            </a:pPr>
            <a:endParaRPr lang="id-ID"/>
          </a:p>
        </p:txBody>
      </p:sp>
      <p:sp>
        <p:nvSpPr>
          <p:cNvPr id="3083" name="Freeform 11"/>
          <p:cNvSpPr>
            <a:spLocks/>
          </p:cNvSpPr>
          <p:nvPr/>
        </p:nvSpPr>
        <p:spPr bwMode="auto">
          <a:xfrm>
            <a:off x="4191000" y="234950"/>
            <a:ext cx="90488" cy="400050"/>
          </a:xfrm>
          <a:custGeom>
            <a:avLst/>
            <a:gdLst/>
            <a:ahLst/>
            <a:cxnLst>
              <a:cxn ang="0">
                <a:pos x="13" y="6"/>
              </a:cxn>
              <a:cxn ang="0">
                <a:pos x="17" y="25"/>
              </a:cxn>
              <a:cxn ang="0">
                <a:pos x="13" y="34"/>
              </a:cxn>
              <a:cxn ang="0">
                <a:pos x="6" y="62"/>
              </a:cxn>
              <a:cxn ang="0">
                <a:pos x="1" y="86"/>
              </a:cxn>
              <a:cxn ang="0">
                <a:pos x="0" y="108"/>
              </a:cxn>
              <a:cxn ang="0">
                <a:pos x="5" y="135"/>
              </a:cxn>
              <a:cxn ang="0">
                <a:pos x="8" y="160"/>
              </a:cxn>
              <a:cxn ang="0">
                <a:pos x="13" y="184"/>
              </a:cxn>
              <a:cxn ang="0">
                <a:pos x="27" y="200"/>
              </a:cxn>
              <a:cxn ang="0">
                <a:pos x="32" y="217"/>
              </a:cxn>
              <a:cxn ang="0">
                <a:pos x="45" y="234"/>
              </a:cxn>
              <a:cxn ang="0">
                <a:pos x="56" y="251"/>
              </a:cxn>
              <a:cxn ang="0">
                <a:pos x="51" y="235"/>
              </a:cxn>
              <a:cxn ang="0">
                <a:pos x="40" y="216"/>
              </a:cxn>
              <a:cxn ang="0">
                <a:pos x="43" y="196"/>
              </a:cxn>
              <a:cxn ang="0">
                <a:pos x="28" y="170"/>
              </a:cxn>
              <a:cxn ang="0">
                <a:pos x="15" y="140"/>
              </a:cxn>
              <a:cxn ang="0">
                <a:pos x="12" y="94"/>
              </a:cxn>
              <a:cxn ang="0">
                <a:pos x="17" y="64"/>
              </a:cxn>
              <a:cxn ang="0">
                <a:pos x="25" y="34"/>
              </a:cxn>
              <a:cxn ang="0">
                <a:pos x="27" y="12"/>
              </a:cxn>
              <a:cxn ang="0">
                <a:pos x="15" y="0"/>
              </a:cxn>
              <a:cxn ang="0">
                <a:pos x="13" y="6"/>
              </a:cxn>
            </a:cxnLst>
            <a:rect l="0" t="0" r="r" b="b"/>
            <a:pathLst>
              <a:path w="57" h="252">
                <a:moveTo>
                  <a:pt x="13" y="6"/>
                </a:moveTo>
                <a:lnTo>
                  <a:pt x="17" y="25"/>
                </a:lnTo>
                <a:lnTo>
                  <a:pt x="13" y="34"/>
                </a:lnTo>
                <a:lnTo>
                  <a:pt x="6" y="62"/>
                </a:lnTo>
                <a:lnTo>
                  <a:pt x="1" y="86"/>
                </a:lnTo>
                <a:lnTo>
                  <a:pt x="0" y="108"/>
                </a:lnTo>
                <a:lnTo>
                  <a:pt x="5" y="135"/>
                </a:lnTo>
                <a:lnTo>
                  <a:pt x="8" y="160"/>
                </a:lnTo>
                <a:lnTo>
                  <a:pt x="13" y="184"/>
                </a:lnTo>
                <a:lnTo>
                  <a:pt x="27" y="200"/>
                </a:lnTo>
                <a:lnTo>
                  <a:pt x="32" y="217"/>
                </a:lnTo>
                <a:lnTo>
                  <a:pt x="45" y="234"/>
                </a:lnTo>
                <a:lnTo>
                  <a:pt x="56" y="251"/>
                </a:lnTo>
                <a:lnTo>
                  <a:pt x="51" y="235"/>
                </a:lnTo>
                <a:lnTo>
                  <a:pt x="40" y="216"/>
                </a:lnTo>
                <a:lnTo>
                  <a:pt x="43" y="196"/>
                </a:lnTo>
                <a:lnTo>
                  <a:pt x="28" y="170"/>
                </a:lnTo>
                <a:lnTo>
                  <a:pt x="15" y="140"/>
                </a:lnTo>
                <a:lnTo>
                  <a:pt x="12" y="94"/>
                </a:lnTo>
                <a:lnTo>
                  <a:pt x="17" y="64"/>
                </a:lnTo>
                <a:lnTo>
                  <a:pt x="25" y="34"/>
                </a:lnTo>
                <a:lnTo>
                  <a:pt x="27" y="12"/>
                </a:lnTo>
                <a:lnTo>
                  <a:pt x="15" y="0"/>
                </a:lnTo>
                <a:lnTo>
                  <a:pt x="13" y="6"/>
                </a:lnTo>
              </a:path>
            </a:pathLst>
          </a:custGeom>
          <a:solidFill>
            <a:srgbClr val="FFFFFF"/>
          </a:solidFill>
          <a:ln w="9525">
            <a:noFill/>
            <a:round/>
            <a:headEnd type="none" w="sm" len="sm"/>
            <a:tailEnd type="none" w="sm" len="sm"/>
          </a:ln>
          <a:effectLst/>
        </p:spPr>
        <p:txBody>
          <a:bodyPr/>
          <a:lstStyle/>
          <a:p>
            <a:pPr>
              <a:defRPr/>
            </a:pPr>
            <a:endParaRPr lang="id-ID"/>
          </a:p>
        </p:txBody>
      </p:sp>
      <p:grpSp>
        <p:nvGrpSpPr>
          <p:cNvPr id="1036" name="Group 12"/>
          <p:cNvGrpSpPr>
            <a:grpSpLocks/>
          </p:cNvGrpSpPr>
          <p:nvPr/>
        </p:nvGrpSpPr>
        <p:grpSpPr bwMode="auto">
          <a:xfrm>
            <a:off x="63501" y="153988"/>
            <a:ext cx="3435351" cy="520700"/>
            <a:chOff x="40" y="97"/>
            <a:chExt cx="2164" cy="328"/>
          </a:xfrm>
        </p:grpSpPr>
        <p:sp>
          <p:nvSpPr>
            <p:cNvPr id="2" name="Freeform 13"/>
            <p:cNvSpPr>
              <a:spLocks/>
            </p:cNvSpPr>
            <p:nvPr/>
          </p:nvSpPr>
          <p:spPr bwMode="auto">
            <a:xfrm>
              <a:off x="40" y="97"/>
              <a:ext cx="2164" cy="267"/>
            </a:xfrm>
            <a:custGeom>
              <a:avLst/>
              <a:gdLst/>
              <a:ahLst/>
              <a:cxnLst>
                <a:cxn ang="0">
                  <a:pos x="29" y="3"/>
                </a:cxn>
                <a:cxn ang="0">
                  <a:pos x="46" y="0"/>
                </a:cxn>
                <a:cxn ang="0">
                  <a:pos x="2096" y="0"/>
                </a:cxn>
                <a:cxn ang="0">
                  <a:pos x="2120" y="2"/>
                </a:cxn>
                <a:cxn ang="0">
                  <a:pos x="2137" y="9"/>
                </a:cxn>
                <a:cxn ang="0">
                  <a:pos x="2152" y="26"/>
                </a:cxn>
                <a:cxn ang="0">
                  <a:pos x="2160" y="46"/>
                </a:cxn>
                <a:cxn ang="0">
                  <a:pos x="2163" y="69"/>
                </a:cxn>
                <a:cxn ang="0">
                  <a:pos x="2163" y="266"/>
                </a:cxn>
                <a:cxn ang="0">
                  <a:pos x="81" y="266"/>
                </a:cxn>
                <a:cxn ang="0">
                  <a:pos x="0" y="266"/>
                </a:cxn>
                <a:cxn ang="0">
                  <a:pos x="0" y="82"/>
                </a:cxn>
                <a:cxn ang="0">
                  <a:pos x="1" y="55"/>
                </a:cxn>
                <a:cxn ang="0">
                  <a:pos x="9" y="29"/>
                </a:cxn>
                <a:cxn ang="0">
                  <a:pos x="16" y="15"/>
                </a:cxn>
                <a:cxn ang="0">
                  <a:pos x="29" y="3"/>
                </a:cxn>
              </a:cxnLst>
              <a:rect l="0" t="0" r="r" b="b"/>
              <a:pathLst>
                <a:path w="2164" h="267">
                  <a:moveTo>
                    <a:pt x="29" y="3"/>
                  </a:moveTo>
                  <a:lnTo>
                    <a:pt x="46" y="0"/>
                  </a:lnTo>
                  <a:lnTo>
                    <a:pt x="2096" y="0"/>
                  </a:lnTo>
                  <a:lnTo>
                    <a:pt x="2120" y="2"/>
                  </a:lnTo>
                  <a:lnTo>
                    <a:pt x="2137" y="9"/>
                  </a:lnTo>
                  <a:lnTo>
                    <a:pt x="2152" y="26"/>
                  </a:lnTo>
                  <a:lnTo>
                    <a:pt x="2160" y="46"/>
                  </a:lnTo>
                  <a:lnTo>
                    <a:pt x="2163" y="69"/>
                  </a:lnTo>
                  <a:lnTo>
                    <a:pt x="2163" y="266"/>
                  </a:lnTo>
                  <a:lnTo>
                    <a:pt x="81" y="266"/>
                  </a:lnTo>
                  <a:lnTo>
                    <a:pt x="0" y="266"/>
                  </a:lnTo>
                  <a:lnTo>
                    <a:pt x="0" y="82"/>
                  </a:lnTo>
                  <a:lnTo>
                    <a:pt x="1" y="55"/>
                  </a:lnTo>
                  <a:lnTo>
                    <a:pt x="9" y="29"/>
                  </a:lnTo>
                  <a:lnTo>
                    <a:pt x="16" y="15"/>
                  </a:lnTo>
                  <a:lnTo>
                    <a:pt x="29" y="3"/>
                  </a:lnTo>
                </a:path>
              </a:pathLst>
            </a:custGeom>
            <a:gradFill rotWithShape="0">
              <a:gsLst>
                <a:gs pos="0">
                  <a:srgbClr val="00CCFF"/>
                </a:gs>
                <a:gs pos="100000">
                  <a:srgbClr val="FFFFFF"/>
                </a:gs>
              </a:gsLst>
              <a:lin ang="5400000" scaled="1"/>
            </a:gradFill>
            <a:ln w="9525">
              <a:noFill/>
              <a:round/>
              <a:headEnd type="none" w="sm" len="sm"/>
              <a:tailEnd type="none" w="sm" len="sm"/>
            </a:ln>
            <a:effectLst/>
          </p:spPr>
          <p:txBody>
            <a:bodyPr/>
            <a:lstStyle/>
            <a:p>
              <a:pPr>
                <a:defRPr/>
              </a:pPr>
              <a:endParaRPr lang="id-ID"/>
            </a:p>
          </p:txBody>
        </p:sp>
        <p:sp>
          <p:nvSpPr>
            <p:cNvPr id="3086" name="Freeform 14"/>
            <p:cNvSpPr>
              <a:spLocks/>
            </p:cNvSpPr>
            <p:nvPr/>
          </p:nvSpPr>
          <p:spPr bwMode="auto">
            <a:xfrm>
              <a:off x="40" y="268"/>
              <a:ext cx="2164" cy="115"/>
            </a:xfrm>
            <a:custGeom>
              <a:avLst/>
              <a:gdLst/>
              <a:ahLst/>
              <a:cxnLst>
                <a:cxn ang="0">
                  <a:pos x="105" y="39"/>
                </a:cxn>
                <a:cxn ang="0">
                  <a:pos x="170" y="39"/>
                </a:cxn>
                <a:cxn ang="0">
                  <a:pos x="221" y="58"/>
                </a:cxn>
                <a:cxn ang="0">
                  <a:pos x="305" y="47"/>
                </a:cxn>
                <a:cxn ang="0">
                  <a:pos x="400" y="41"/>
                </a:cxn>
                <a:cxn ang="0">
                  <a:pos x="466" y="53"/>
                </a:cxn>
                <a:cxn ang="0">
                  <a:pos x="538" y="47"/>
                </a:cxn>
                <a:cxn ang="0">
                  <a:pos x="654" y="50"/>
                </a:cxn>
                <a:cxn ang="0">
                  <a:pos x="728" y="58"/>
                </a:cxn>
                <a:cxn ang="0">
                  <a:pos x="815" y="35"/>
                </a:cxn>
                <a:cxn ang="0">
                  <a:pos x="880" y="56"/>
                </a:cxn>
                <a:cxn ang="0">
                  <a:pos x="968" y="52"/>
                </a:cxn>
                <a:cxn ang="0">
                  <a:pos x="1013" y="56"/>
                </a:cxn>
                <a:cxn ang="0">
                  <a:pos x="1053" y="35"/>
                </a:cxn>
                <a:cxn ang="0">
                  <a:pos x="1105" y="21"/>
                </a:cxn>
                <a:cxn ang="0">
                  <a:pos x="1167" y="19"/>
                </a:cxn>
                <a:cxn ang="0">
                  <a:pos x="1218" y="13"/>
                </a:cxn>
                <a:cxn ang="0">
                  <a:pos x="1265" y="29"/>
                </a:cxn>
                <a:cxn ang="0">
                  <a:pos x="1316" y="41"/>
                </a:cxn>
                <a:cxn ang="0">
                  <a:pos x="1399" y="33"/>
                </a:cxn>
                <a:cxn ang="0">
                  <a:pos x="1436" y="55"/>
                </a:cxn>
                <a:cxn ang="0">
                  <a:pos x="1493" y="58"/>
                </a:cxn>
                <a:cxn ang="0">
                  <a:pos x="1589" y="58"/>
                </a:cxn>
                <a:cxn ang="0">
                  <a:pos x="1647" y="49"/>
                </a:cxn>
                <a:cxn ang="0">
                  <a:pos x="1691" y="53"/>
                </a:cxn>
                <a:cxn ang="0">
                  <a:pos x="1743" y="35"/>
                </a:cxn>
                <a:cxn ang="0">
                  <a:pos x="1817" y="33"/>
                </a:cxn>
                <a:cxn ang="0">
                  <a:pos x="1878" y="13"/>
                </a:cxn>
                <a:cxn ang="0">
                  <a:pos x="1926" y="9"/>
                </a:cxn>
                <a:cxn ang="0">
                  <a:pos x="1988" y="17"/>
                </a:cxn>
                <a:cxn ang="0">
                  <a:pos x="2042" y="1"/>
                </a:cxn>
                <a:cxn ang="0">
                  <a:pos x="2093" y="29"/>
                </a:cxn>
                <a:cxn ang="0">
                  <a:pos x="2150" y="14"/>
                </a:cxn>
                <a:cxn ang="0">
                  <a:pos x="2163" y="114"/>
                </a:cxn>
                <a:cxn ang="0">
                  <a:pos x="893" y="92"/>
                </a:cxn>
                <a:cxn ang="0">
                  <a:pos x="0" y="18"/>
                </a:cxn>
                <a:cxn ang="0">
                  <a:pos x="32" y="31"/>
                </a:cxn>
                <a:cxn ang="0">
                  <a:pos x="75" y="35"/>
                </a:cxn>
              </a:cxnLst>
              <a:rect l="0" t="0" r="r" b="b"/>
              <a:pathLst>
                <a:path w="2164" h="115">
                  <a:moveTo>
                    <a:pt x="75" y="35"/>
                  </a:moveTo>
                  <a:lnTo>
                    <a:pt x="105" y="39"/>
                  </a:lnTo>
                  <a:lnTo>
                    <a:pt x="138" y="35"/>
                  </a:lnTo>
                  <a:lnTo>
                    <a:pt x="170" y="39"/>
                  </a:lnTo>
                  <a:lnTo>
                    <a:pt x="195" y="50"/>
                  </a:lnTo>
                  <a:lnTo>
                    <a:pt x="221" y="58"/>
                  </a:lnTo>
                  <a:lnTo>
                    <a:pt x="266" y="51"/>
                  </a:lnTo>
                  <a:lnTo>
                    <a:pt x="305" y="47"/>
                  </a:lnTo>
                  <a:lnTo>
                    <a:pt x="360" y="47"/>
                  </a:lnTo>
                  <a:lnTo>
                    <a:pt x="400" y="41"/>
                  </a:lnTo>
                  <a:lnTo>
                    <a:pt x="435" y="47"/>
                  </a:lnTo>
                  <a:lnTo>
                    <a:pt x="466" y="53"/>
                  </a:lnTo>
                  <a:lnTo>
                    <a:pt x="494" y="55"/>
                  </a:lnTo>
                  <a:lnTo>
                    <a:pt x="538" y="47"/>
                  </a:lnTo>
                  <a:lnTo>
                    <a:pt x="586" y="47"/>
                  </a:lnTo>
                  <a:lnTo>
                    <a:pt x="654" y="50"/>
                  </a:lnTo>
                  <a:lnTo>
                    <a:pt x="683" y="61"/>
                  </a:lnTo>
                  <a:lnTo>
                    <a:pt x="728" y="58"/>
                  </a:lnTo>
                  <a:lnTo>
                    <a:pt x="773" y="41"/>
                  </a:lnTo>
                  <a:lnTo>
                    <a:pt x="815" y="35"/>
                  </a:lnTo>
                  <a:lnTo>
                    <a:pt x="844" y="41"/>
                  </a:lnTo>
                  <a:lnTo>
                    <a:pt x="880" y="56"/>
                  </a:lnTo>
                  <a:lnTo>
                    <a:pt x="921" y="62"/>
                  </a:lnTo>
                  <a:lnTo>
                    <a:pt x="968" y="52"/>
                  </a:lnTo>
                  <a:lnTo>
                    <a:pt x="989" y="49"/>
                  </a:lnTo>
                  <a:lnTo>
                    <a:pt x="1013" y="56"/>
                  </a:lnTo>
                  <a:lnTo>
                    <a:pt x="1032" y="47"/>
                  </a:lnTo>
                  <a:lnTo>
                    <a:pt x="1053" y="35"/>
                  </a:lnTo>
                  <a:lnTo>
                    <a:pt x="1078" y="24"/>
                  </a:lnTo>
                  <a:lnTo>
                    <a:pt x="1105" y="21"/>
                  </a:lnTo>
                  <a:lnTo>
                    <a:pt x="1136" y="24"/>
                  </a:lnTo>
                  <a:lnTo>
                    <a:pt x="1167" y="19"/>
                  </a:lnTo>
                  <a:lnTo>
                    <a:pt x="1198" y="13"/>
                  </a:lnTo>
                  <a:lnTo>
                    <a:pt x="1218" y="13"/>
                  </a:lnTo>
                  <a:lnTo>
                    <a:pt x="1237" y="15"/>
                  </a:lnTo>
                  <a:lnTo>
                    <a:pt x="1265" y="29"/>
                  </a:lnTo>
                  <a:lnTo>
                    <a:pt x="1293" y="27"/>
                  </a:lnTo>
                  <a:lnTo>
                    <a:pt x="1316" y="41"/>
                  </a:lnTo>
                  <a:lnTo>
                    <a:pt x="1361" y="41"/>
                  </a:lnTo>
                  <a:lnTo>
                    <a:pt x="1399" y="33"/>
                  </a:lnTo>
                  <a:lnTo>
                    <a:pt x="1417" y="44"/>
                  </a:lnTo>
                  <a:lnTo>
                    <a:pt x="1436" y="55"/>
                  </a:lnTo>
                  <a:lnTo>
                    <a:pt x="1462" y="52"/>
                  </a:lnTo>
                  <a:lnTo>
                    <a:pt x="1493" y="58"/>
                  </a:lnTo>
                  <a:lnTo>
                    <a:pt x="1526" y="52"/>
                  </a:lnTo>
                  <a:lnTo>
                    <a:pt x="1589" y="58"/>
                  </a:lnTo>
                  <a:lnTo>
                    <a:pt x="1616" y="64"/>
                  </a:lnTo>
                  <a:lnTo>
                    <a:pt x="1647" y="49"/>
                  </a:lnTo>
                  <a:lnTo>
                    <a:pt x="1667" y="48"/>
                  </a:lnTo>
                  <a:lnTo>
                    <a:pt x="1691" y="53"/>
                  </a:lnTo>
                  <a:lnTo>
                    <a:pt x="1714" y="51"/>
                  </a:lnTo>
                  <a:lnTo>
                    <a:pt x="1743" y="35"/>
                  </a:lnTo>
                  <a:lnTo>
                    <a:pt x="1793" y="31"/>
                  </a:lnTo>
                  <a:lnTo>
                    <a:pt x="1817" y="33"/>
                  </a:lnTo>
                  <a:lnTo>
                    <a:pt x="1842" y="33"/>
                  </a:lnTo>
                  <a:lnTo>
                    <a:pt x="1878" y="13"/>
                  </a:lnTo>
                  <a:lnTo>
                    <a:pt x="1899" y="6"/>
                  </a:lnTo>
                  <a:lnTo>
                    <a:pt x="1926" y="9"/>
                  </a:lnTo>
                  <a:lnTo>
                    <a:pt x="1957" y="29"/>
                  </a:lnTo>
                  <a:lnTo>
                    <a:pt x="1988" y="17"/>
                  </a:lnTo>
                  <a:lnTo>
                    <a:pt x="2017" y="0"/>
                  </a:lnTo>
                  <a:lnTo>
                    <a:pt x="2042" y="1"/>
                  </a:lnTo>
                  <a:lnTo>
                    <a:pt x="2071" y="35"/>
                  </a:lnTo>
                  <a:lnTo>
                    <a:pt x="2093" y="29"/>
                  </a:lnTo>
                  <a:lnTo>
                    <a:pt x="2125" y="15"/>
                  </a:lnTo>
                  <a:lnTo>
                    <a:pt x="2150" y="14"/>
                  </a:lnTo>
                  <a:lnTo>
                    <a:pt x="2163" y="26"/>
                  </a:lnTo>
                  <a:lnTo>
                    <a:pt x="2163" y="114"/>
                  </a:lnTo>
                  <a:lnTo>
                    <a:pt x="909" y="89"/>
                  </a:lnTo>
                  <a:lnTo>
                    <a:pt x="893" y="92"/>
                  </a:lnTo>
                  <a:lnTo>
                    <a:pt x="0" y="82"/>
                  </a:lnTo>
                  <a:lnTo>
                    <a:pt x="0" y="18"/>
                  </a:lnTo>
                  <a:lnTo>
                    <a:pt x="13" y="27"/>
                  </a:lnTo>
                  <a:lnTo>
                    <a:pt x="32" y="31"/>
                  </a:lnTo>
                  <a:lnTo>
                    <a:pt x="56" y="32"/>
                  </a:lnTo>
                  <a:lnTo>
                    <a:pt x="75" y="35"/>
                  </a:lnTo>
                </a:path>
              </a:pathLst>
            </a:custGeom>
            <a:solidFill>
              <a:srgbClr val="003300"/>
            </a:solidFill>
            <a:ln w="9525">
              <a:noFill/>
              <a:round/>
              <a:headEnd type="none" w="sm" len="sm"/>
              <a:tailEnd type="none" w="sm" len="sm"/>
            </a:ln>
            <a:effectLst/>
          </p:spPr>
          <p:txBody>
            <a:bodyPr/>
            <a:lstStyle/>
            <a:p>
              <a:pPr>
                <a:defRPr/>
              </a:pPr>
              <a:endParaRPr lang="id-ID"/>
            </a:p>
          </p:txBody>
        </p:sp>
        <p:sp>
          <p:nvSpPr>
            <p:cNvPr id="3087" name="Freeform 15"/>
            <p:cNvSpPr>
              <a:spLocks/>
            </p:cNvSpPr>
            <p:nvPr/>
          </p:nvSpPr>
          <p:spPr bwMode="auto">
            <a:xfrm>
              <a:off x="40" y="307"/>
              <a:ext cx="2164" cy="118"/>
            </a:xfrm>
            <a:custGeom>
              <a:avLst/>
              <a:gdLst/>
              <a:ahLst/>
              <a:cxnLst>
                <a:cxn ang="0">
                  <a:pos x="46" y="116"/>
                </a:cxn>
                <a:cxn ang="0">
                  <a:pos x="2096" y="117"/>
                </a:cxn>
                <a:cxn ang="0">
                  <a:pos x="2137" y="113"/>
                </a:cxn>
                <a:cxn ang="0">
                  <a:pos x="2160" y="98"/>
                </a:cxn>
                <a:cxn ang="0">
                  <a:pos x="2163" y="13"/>
                </a:cxn>
                <a:cxn ang="0">
                  <a:pos x="2134" y="4"/>
                </a:cxn>
                <a:cxn ang="0">
                  <a:pos x="2118" y="32"/>
                </a:cxn>
                <a:cxn ang="0">
                  <a:pos x="2097" y="29"/>
                </a:cxn>
                <a:cxn ang="0">
                  <a:pos x="2054" y="16"/>
                </a:cxn>
                <a:cxn ang="0">
                  <a:pos x="1998" y="20"/>
                </a:cxn>
                <a:cxn ang="0">
                  <a:pos x="1951" y="23"/>
                </a:cxn>
                <a:cxn ang="0">
                  <a:pos x="1910" y="16"/>
                </a:cxn>
                <a:cxn ang="0">
                  <a:pos x="1868" y="25"/>
                </a:cxn>
                <a:cxn ang="0">
                  <a:pos x="1841" y="31"/>
                </a:cxn>
                <a:cxn ang="0">
                  <a:pos x="1776" y="26"/>
                </a:cxn>
                <a:cxn ang="0">
                  <a:pos x="1716" y="22"/>
                </a:cxn>
                <a:cxn ang="0">
                  <a:pos x="1644" y="51"/>
                </a:cxn>
                <a:cxn ang="0">
                  <a:pos x="1589" y="36"/>
                </a:cxn>
                <a:cxn ang="0">
                  <a:pos x="1524" y="35"/>
                </a:cxn>
                <a:cxn ang="0">
                  <a:pos x="1417" y="34"/>
                </a:cxn>
                <a:cxn ang="0">
                  <a:pos x="1367" y="31"/>
                </a:cxn>
                <a:cxn ang="0">
                  <a:pos x="1327" y="22"/>
                </a:cxn>
                <a:cxn ang="0">
                  <a:pos x="1237" y="41"/>
                </a:cxn>
                <a:cxn ang="0">
                  <a:pos x="1159" y="31"/>
                </a:cxn>
                <a:cxn ang="0">
                  <a:pos x="1065" y="36"/>
                </a:cxn>
                <a:cxn ang="0">
                  <a:pos x="988" y="36"/>
                </a:cxn>
                <a:cxn ang="0">
                  <a:pos x="897" y="48"/>
                </a:cxn>
                <a:cxn ang="0">
                  <a:pos x="801" y="42"/>
                </a:cxn>
                <a:cxn ang="0">
                  <a:pos x="692" y="44"/>
                </a:cxn>
                <a:cxn ang="0">
                  <a:pos x="575" y="31"/>
                </a:cxn>
                <a:cxn ang="0">
                  <a:pos x="454" y="22"/>
                </a:cxn>
                <a:cxn ang="0">
                  <a:pos x="371" y="33"/>
                </a:cxn>
                <a:cxn ang="0">
                  <a:pos x="322" y="29"/>
                </a:cxn>
                <a:cxn ang="0">
                  <a:pos x="252" y="34"/>
                </a:cxn>
                <a:cxn ang="0">
                  <a:pos x="176" y="33"/>
                </a:cxn>
                <a:cxn ang="0">
                  <a:pos x="99" y="40"/>
                </a:cxn>
                <a:cxn ang="0">
                  <a:pos x="20" y="35"/>
                </a:cxn>
                <a:cxn ang="0">
                  <a:pos x="2" y="69"/>
                </a:cxn>
                <a:cxn ang="0">
                  <a:pos x="16" y="110"/>
                </a:cxn>
              </a:cxnLst>
              <a:rect l="0" t="0" r="r" b="b"/>
              <a:pathLst>
                <a:path w="2164" h="118">
                  <a:moveTo>
                    <a:pt x="29" y="114"/>
                  </a:moveTo>
                  <a:lnTo>
                    <a:pt x="46" y="116"/>
                  </a:lnTo>
                  <a:lnTo>
                    <a:pt x="66" y="117"/>
                  </a:lnTo>
                  <a:lnTo>
                    <a:pt x="2096" y="117"/>
                  </a:lnTo>
                  <a:lnTo>
                    <a:pt x="2120" y="115"/>
                  </a:lnTo>
                  <a:lnTo>
                    <a:pt x="2137" y="113"/>
                  </a:lnTo>
                  <a:lnTo>
                    <a:pt x="2152" y="106"/>
                  </a:lnTo>
                  <a:lnTo>
                    <a:pt x="2160" y="98"/>
                  </a:lnTo>
                  <a:lnTo>
                    <a:pt x="2163" y="90"/>
                  </a:lnTo>
                  <a:lnTo>
                    <a:pt x="2163" y="13"/>
                  </a:lnTo>
                  <a:lnTo>
                    <a:pt x="2144" y="0"/>
                  </a:lnTo>
                  <a:lnTo>
                    <a:pt x="2134" y="4"/>
                  </a:lnTo>
                  <a:lnTo>
                    <a:pt x="2125" y="17"/>
                  </a:lnTo>
                  <a:lnTo>
                    <a:pt x="2118" y="32"/>
                  </a:lnTo>
                  <a:lnTo>
                    <a:pt x="2109" y="31"/>
                  </a:lnTo>
                  <a:lnTo>
                    <a:pt x="2097" y="29"/>
                  </a:lnTo>
                  <a:lnTo>
                    <a:pt x="2071" y="22"/>
                  </a:lnTo>
                  <a:lnTo>
                    <a:pt x="2054" y="16"/>
                  </a:lnTo>
                  <a:lnTo>
                    <a:pt x="2027" y="13"/>
                  </a:lnTo>
                  <a:lnTo>
                    <a:pt x="1998" y="20"/>
                  </a:lnTo>
                  <a:lnTo>
                    <a:pt x="1970" y="31"/>
                  </a:lnTo>
                  <a:lnTo>
                    <a:pt x="1951" y="23"/>
                  </a:lnTo>
                  <a:lnTo>
                    <a:pt x="1934" y="22"/>
                  </a:lnTo>
                  <a:lnTo>
                    <a:pt x="1910" y="16"/>
                  </a:lnTo>
                  <a:lnTo>
                    <a:pt x="1885" y="18"/>
                  </a:lnTo>
                  <a:lnTo>
                    <a:pt x="1868" y="25"/>
                  </a:lnTo>
                  <a:lnTo>
                    <a:pt x="1861" y="35"/>
                  </a:lnTo>
                  <a:lnTo>
                    <a:pt x="1841" y="31"/>
                  </a:lnTo>
                  <a:lnTo>
                    <a:pt x="1813" y="31"/>
                  </a:lnTo>
                  <a:lnTo>
                    <a:pt x="1776" y="26"/>
                  </a:lnTo>
                  <a:lnTo>
                    <a:pt x="1744" y="35"/>
                  </a:lnTo>
                  <a:lnTo>
                    <a:pt x="1716" y="22"/>
                  </a:lnTo>
                  <a:lnTo>
                    <a:pt x="1679" y="31"/>
                  </a:lnTo>
                  <a:lnTo>
                    <a:pt x="1644" y="51"/>
                  </a:lnTo>
                  <a:lnTo>
                    <a:pt x="1614" y="44"/>
                  </a:lnTo>
                  <a:lnTo>
                    <a:pt x="1589" y="36"/>
                  </a:lnTo>
                  <a:lnTo>
                    <a:pt x="1560" y="32"/>
                  </a:lnTo>
                  <a:lnTo>
                    <a:pt x="1524" y="35"/>
                  </a:lnTo>
                  <a:lnTo>
                    <a:pt x="1467" y="41"/>
                  </a:lnTo>
                  <a:lnTo>
                    <a:pt x="1417" y="34"/>
                  </a:lnTo>
                  <a:lnTo>
                    <a:pt x="1395" y="38"/>
                  </a:lnTo>
                  <a:lnTo>
                    <a:pt x="1367" y="31"/>
                  </a:lnTo>
                  <a:lnTo>
                    <a:pt x="1348" y="23"/>
                  </a:lnTo>
                  <a:lnTo>
                    <a:pt x="1327" y="22"/>
                  </a:lnTo>
                  <a:lnTo>
                    <a:pt x="1287" y="26"/>
                  </a:lnTo>
                  <a:lnTo>
                    <a:pt x="1237" y="41"/>
                  </a:lnTo>
                  <a:lnTo>
                    <a:pt x="1194" y="28"/>
                  </a:lnTo>
                  <a:lnTo>
                    <a:pt x="1159" y="31"/>
                  </a:lnTo>
                  <a:lnTo>
                    <a:pt x="1125" y="48"/>
                  </a:lnTo>
                  <a:lnTo>
                    <a:pt x="1065" y="36"/>
                  </a:lnTo>
                  <a:lnTo>
                    <a:pt x="1019" y="42"/>
                  </a:lnTo>
                  <a:lnTo>
                    <a:pt x="988" y="36"/>
                  </a:lnTo>
                  <a:lnTo>
                    <a:pt x="943" y="39"/>
                  </a:lnTo>
                  <a:lnTo>
                    <a:pt x="897" y="48"/>
                  </a:lnTo>
                  <a:lnTo>
                    <a:pt x="866" y="45"/>
                  </a:lnTo>
                  <a:lnTo>
                    <a:pt x="801" y="42"/>
                  </a:lnTo>
                  <a:lnTo>
                    <a:pt x="760" y="48"/>
                  </a:lnTo>
                  <a:lnTo>
                    <a:pt x="692" y="44"/>
                  </a:lnTo>
                  <a:lnTo>
                    <a:pt x="636" y="39"/>
                  </a:lnTo>
                  <a:lnTo>
                    <a:pt x="575" y="31"/>
                  </a:lnTo>
                  <a:lnTo>
                    <a:pt x="518" y="39"/>
                  </a:lnTo>
                  <a:lnTo>
                    <a:pt x="454" y="22"/>
                  </a:lnTo>
                  <a:lnTo>
                    <a:pt x="404" y="22"/>
                  </a:lnTo>
                  <a:lnTo>
                    <a:pt x="371" y="33"/>
                  </a:lnTo>
                  <a:lnTo>
                    <a:pt x="349" y="24"/>
                  </a:lnTo>
                  <a:lnTo>
                    <a:pt x="322" y="29"/>
                  </a:lnTo>
                  <a:lnTo>
                    <a:pt x="287" y="31"/>
                  </a:lnTo>
                  <a:lnTo>
                    <a:pt x="252" y="34"/>
                  </a:lnTo>
                  <a:lnTo>
                    <a:pt x="211" y="41"/>
                  </a:lnTo>
                  <a:lnTo>
                    <a:pt x="176" y="33"/>
                  </a:lnTo>
                  <a:lnTo>
                    <a:pt x="143" y="37"/>
                  </a:lnTo>
                  <a:lnTo>
                    <a:pt x="99" y="40"/>
                  </a:lnTo>
                  <a:lnTo>
                    <a:pt x="71" y="37"/>
                  </a:lnTo>
                  <a:lnTo>
                    <a:pt x="20" y="35"/>
                  </a:lnTo>
                  <a:lnTo>
                    <a:pt x="0" y="44"/>
                  </a:lnTo>
                  <a:lnTo>
                    <a:pt x="2" y="69"/>
                  </a:lnTo>
                  <a:lnTo>
                    <a:pt x="5" y="91"/>
                  </a:lnTo>
                  <a:lnTo>
                    <a:pt x="16" y="110"/>
                  </a:lnTo>
                  <a:lnTo>
                    <a:pt x="29" y="114"/>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pPr>
                <a:defRPr/>
              </a:pPr>
              <a:endParaRPr lang="id-ID"/>
            </a:p>
          </p:txBody>
        </p:sp>
        <p:sp>
          <p:nvSpPr>
            <p:cNvPr id="3088" name="Freeform 16"/>
            <p:cNvSpPr>
              <a:spLocks/>
            </p:cNvSpPr>
            <p:nvPr/>
          </p:nvSpPr>
          <p:spPr bwMode="auto">
            <a:xfrm>
              <a:off x="52" y="104"/>
              <a:ext cx="2130" cy="153"/>
            </a:xfrm>
            <a:custGeom>
              <a:avLst/>
              <a:gdLst/>
              <a:ahLst/>
              <a:cxnLst>
                <a:cxn ang="0">
                  <a:pos x="0" y="115"/>
                </a:cxn>
                <a:cxn ang="0">
                  <a:pos x="5" y="122"/>
                </a:cxn>
                <a:cxn ang="0">
                  <a:pos x="9" y="55"/>
                </a:cxn>
                <a:cxn ang="0">
                  <a:pos x="28" y="27"/>
                </a:cxn>
                <a:cxn ang="0">
                  <a:pos x="101" y="24"/>
                </a:cxn>
                <a:cxn ang="0">
                  <a:pos x="243" y="28"/>
                </a:cxn>
                <a:cxn ang="0">
                  <a:pos x="378" y="26"/>
                </a:cxn>
                <a:cxn ang="0">
                  <a:pos x="537" y="28"/>
                </a:cxn>
                <a:cxn ang="0">
                  <a:pos x="645" y="24"/>
                </a:cxn>
                <a:cxn ang="0">
                  <a:pos x="735" y="24"/>
                </a:cxn>
                <a:cxn ang="0">
                  <a:pos x="870" y="31"/>
                </a:cxn>
                <a:cxn ang="0">
                  <a:pos x="968" y="33"/>
                </a:cxn>
                <a:cxn ang="0">
                  <a:pos x="1080" y="28"/>
                </a:cxn>
                <a:cxn ang="0">
                  <a:pos x="1212" y="38"/>
                </a:cxn>
                <a:cxn ang="0">
                  <a:pos x="1316" y="35"/>
                </a:cxn>
                <a:cxn ang="0">
                  <a:pos x="1414" y="30"/>
                </a:cxn>
                <a:cxn ang="0">
                  <a:pos x="1526" y="34"/>
                </a:cxn>
                <a:cxn ang="0">
                  <a:pos x="1621" y="30"/>
                </a:cxn>
                <a:cxn ang="0">
                  <a:pos x="1714" y="27"/>
                </a:cxn>
                <a:cxn ang="0">
                  <a:pos x="1781" y="30"/>
                </a:cxn>
                <a:cxn ang="0">
                  <a:pos x="1914" y="24"/>
                </a:cxn>
                <a:cxn ang="0">
                  <a:pos x="2046" y="31"/>
                </a:cxn>
                <a:cxn ang="0">
                  <a:pos x="2094" y="44"/>
                </a:cxn>
                <a:cxn ang="0">
                  <a:pos x="2115" y="64"/>
                </a:cxn>
                <a:cxn ang="0">
                  <a:pos x="2129" y="117"/>
                </a:cxn>
                <a:cxn ang="0">
                  <a:pos x="2129" y="39"/>
                </a:cxn>
                <a:cxn ang="0">
                  <a:pos x="2120" y="15"/>
                </a:cxn>
                <a:cxn ang="0">
                  <a:pos x="1974" y="5"/>
                </a:cxn>
                <a:cxn ang="0">
                  <a:pos x="1856" y="1"/>
                </a:cxn>
                <a:cxn ang="0">
                  <a:pos x="1774" y="3"/>
                </a:cxn>
                <a:cxn ang="0">
                  <a:pos x="1658" y="7"/>
                </a:cxn>
                <a:cxn ang="0">
                  <a:pos x="1453" y="5"/>
                </a:cxn>
                <a:cxn ang="0">
                  <a:pos x="1312" y="6"/>
                </a:cxn>
                <a:cxn ang="0">
                  <a:pos x="1212" y="5"/>
                </a:cxn>
                <a:cxn ang="0">
                  <a:pos x="1135" y="4"/>
                </a:cxn>
                <a:cxn ang="0">
                  <a:pos x="1000" y="5"/>
                </a:cxn>
                <a:cxn ang="0">
                  <a:pos x="837" y="6"/>
                </a:cxn>
                <a:cxn ang="0">
                  <a:pos x="652" y="4"/>
                </a:cxn>
                <a:cxn ang="0">
                  <a:pos x="569" y="2"/>
                </a:cxn>
                <a:cxn ang="0">
                  <a:pos x="431" y="2"/>
                </a:cxn>
                <a:cxn ang="0">
                  <a:pos x="256" y="2"/>
                </a:cxn>
                <a:cxn ang="0">
                  <a:pos x="107" y="0"/>
                </a:cxn>
                <a:cxn ang="0">
                  <a:pos x="34" y="1"/>
                </a:cxn>
                <a:cxn ang="0">
                  <a:pos x="5" y="17"/>
                </a:cxn>
                <a:cxn ang="0">
                  <a:pos x="0" y="53"/>
                </a:cxn>
              </a:cxnLst>
              <a:rect l="0" t="0" r="r" b="b"/>
              <a:pathLst>
                <a:path w="2130" h="153">
                  <a:moveTo>
                    <a:pt x="0" y="74"/>
                  </a:moveTo>
                  <a:lnTo>
                    <a:pt x="0" y="115"/>
                  </a:lnTo>
                  <a:lnTo>
                    <a:pt x="0" y="152"/>
                  </a:lnTo>
                  <a:lnTo>
                    <a:pt x="5" y="122"/>
                  </a:lnTo>
                  <a:lnTo>
                    <a:pt x="7" y="98"/>
                  </a:lnTo>
                  <a:lnTo>
                    <a:pt x="9" y="55"/>
                  </a:lnTo>
                  <a:lnTo>
                    <a:pt x="15" y="34"/>
                  </a:lnTo>
                  <a:lnTo>
                    <a:pt x="28" y="27"/>
                  </a:lnTo>
                  <a:lnTo>
                    <a:pt x="60" y="22"/>
                  </a:lnTo>
                  <a:lnTo>
                    <a:pt x="101" y="24"/>
                  </a:lnTo>
                  <a:lnTo>
                    <a:pt x="200" y="24"/>
                  </a:lnTo>
                  <a:lnTo>
                    <a:pt x="243" y="28"/>
                  </a:lnTo>
                  <a:lnTo>
                    <a:pt x="306" y="24"/>
                  </a:lnTo>
                  <a:lnTo>
                    <a:pt x="378" y="26"/>
                  </a:lnTo>
                  <a:lnTo>
                    <a:pt x="431" y="25"/>
                  </a:lnTo>
                  <a:lnTo>
                    <a:pt x="537" y="28"/>
                  </a:lnTo>
                  <a:lnTo>
                    <a:pt x="574" y="27"/>
                  </a:lnTo>
                  <a:lnTo>
                    <a:pt x="645" y="24"/>
                  </a:lnTo>
                  <a:lnTo>
                    <a:pt x="669" y="29"/>
                  </a:lnTo>
                  <a:lnTo>
                    <a:pt x="735" y="24"/>
                  </a:lnTo>
                  <a:lnTo>
                    <a:pt x="836" y="27"/>
                  </a:lnTo>
                  <a:lnTo>
                    <a:pt x="870" y="31"/>
                  </a:lnTo>
                  <a:lnTo>
                    <a:pt x="923" y="28"/>
                  </a:lnTo>
                  <a:lnTo>
                    <a:pt x="968" y="33"/>
                  </a:lnTo>
                  <a:lnTo>
                    <a:pt x="1006" y="33"/>
                  </a:lnTo>
                  <a:lnTo>
                    <a:pt x="1080" y="28"/>
                  </a:lnTo>
                  <a:lnTo>
                    <a:pt x="1150" y="31"/>
                  </a:lnTo>
                  <a:lnTo>
                    <a:pt x="1212" y="38"/>
                  </a:lnTo>
                  <a:lnTo>
                    <a:pt x="1232" y="39"/>
                  </a:lnTo>
                  <a:lnTo>
                    <a:pt x="1316" y="35"/>
                  </a:lnTo>
                  <a:lnTo>
                    <a:pt x="1395" y="32"/>
                  </a:lnTo>
                  <a:lnTo>
                    <a:pt x="1414" y="30"/>
                  </a:lnTo>
                  <a:lnTo>
                    <a:pt x="1444" y="31"/>
                  </a:lnTo>
                  <a:lnTo>
                    <a:pt x="1526" y="34"/>
                  </a:lnTo>
                  <a:lnTo>
                    <a:pt x="1589" y="29"/>
                  </a:lnTo>
                  <a:lnTo>
                    <a:pt x="1621" y="30"/>
                  </a:lnTo>
                  <a:lnTo>
                    <a:pt x="1672" y="31"/>
                  </a:lnTo>
                  <a:lnTo>
                    <a:pt x="1714" y="27"/>
                  </a:lnTo>
                  <a:lnTo>
                    <a:pt x="1743" y="24"/>
                  </a:lnTo>
                  <a:lnTo>
                    <a:pt x="1781" y="30"/>
                  </a:lnTo>
                  <a:lnTo>
                    <a:pt x="1861" y="32"/>
                  </a:lnTo>
                  <a:lnTo>
                    <a:pt x="1914" y="24"/>
                  </a:lnTo>
                  <a:lnTo>
                    <a:pt x="1991" y="31"/>
                  </a:lnTo>
                  <a:lnTo>
                    <a:pt x="2046" y="31"/>
                  </a:lnTo>
                  <a:lnTo>
                    <a:pt x="2075" y="31"/>
                  </a:lnTo>
                  <a:lnTo>
                    <a:pt x="2094" y="44"/>
                  </a:lnTo>
                  <a:lnTo>
                    <a:pt x="2106" y="51"/>
                  </a:lnTo>
                  <a:lnTo>
                    <a:pt x="2115" y="64"/>
                  </a:lnTo>
                  <a:lnTo>
                    <a:pt x="2122" y="87"/>
                  </a:lnTo>
                  <a:lnTo>
                    <a:pt x="2129" y="117"/>
                  </a:lnTo>
                  <a:lnTo>
                    <a:pt x="2129" y="55"/>
                  </a:lnTo>
                  <a:lnTo>
                    <a:pt x="2129" y="39"/>
                  </a:lnTo>
                  <a:lnTo>
                    <a:pt x="2125" y="28"/>
                  </a:lnTo>
                  <a:lnTo>
                    <a:pt x="2120" y="15"/>
                  </a:lnTo>
                  <a:lnTo>
                    <a:pt x="2090" y="7"/>
                  </a:lnTo>
                  <a:lnTo>
                    <a:pt x="1974" y="5"/>
                  </a:lnTo>
                  <a:lnTo>
                    <a:pt x="1947" y="1"/>
                  </a:lnTo>
                  <a:lnTo>
                    <a:pt x="1856" y="1"/>
                  </a:lnTo>
                  <a:lnTo>
                    <a:pt x="1829" y="3"/>
                  </a:lnTo>
                  <a:lnTo>
                    <a:pt x="1774" y="3"/>
                  </a:lnTo>
                  <a:lnTo>
                    <a:pt x="1733" y="2"/>
                  </a:lnTo>
                  <a:lnTo>
                    <a:pt x="1658" y="7"/>
                  </a:lnTo>
                  <a:lnTo>
                    <a:pt x="1502" y="3"/>
                  </a:lnTo>
                  <a:lnTo>
                    <a:pt x="1453" y="5"/>
                  </a:lnTo>
                  <a:lnTo>
                    <a:pt x="1367" y="9"/>
                  </a:lnTo>
                  <a:lnTo>
                    <a:pt x="1312" y="6"/>
                  </a:lnTo>
                  <a:lnTo>
                    <a:pt x="1257" y="5"/>
                  </a:lnTo>
                  <a:lnTo>
                    <a:pt x="1212" y="5"/>
                  </a:lnTo>
                  <a:lnTo>
                    <a:pt x="1164" y="8"/>
                  </a:lnTo>
                  <a:lnTo>
                    <a:pt x="1135" y="4"/>
                  </a:lnTo>
                  <a:lnTo>
                    <a:pt x="1031" y="5"/>
                  </a:lnTo>
                  <a:lnTo>
                    <a:pt x="1000" y="5"/>
                  </a:lnTo>
                  <a:lnTo>
                    <a:pt x="945" y="4"/>
                  </a:lnTo>
                  <a:lnTo>
                    <a:pt x="837" y="6"/>
                  </a:lnTo>
                  <a:lnTo>
                    <a:pt x="741" y="4"/>
                  </a:lnTo>
                  <a:lnTo>
                    <a:pt x="652" y="4"/>
                  </a:lnTo>
                  <a:lnTo>
                    <a:pt x="610" y="5"/>
                  </a:lnTo>
                  <a:lnTo>
                    <a:pt x="569" y="2"/>
                  </a:lnTo>
                  <a:lnTo>
                    <a:pt x="535" y="2"/>
                  </a:lnTo>
                  <a:lnTo>
                    <a:pt x="431" y="2"/>
                  </a:lnTo>
                  <a:lnTo>
                    <a:pt x="312" y="4"/>
                  </a:lnTo>
                  <a:lnTo>
                    <a:pt x="256" y="2"/>
                  </a:lnTo>
                  <a:lnTo>
                    <a:pt x="190" y="4"/>
                  </a:lnTo>
                  <a:lnTo>
                    <a:pt x="107" y="0"/>
                  </a:lnTo>
                  <a:lnTo>
                    <a:pt x="56" y="0"/>
                  </a:lnTo>
                  <a:lnTo>
                    <a:pt x="34" y="1"/>
                  </a:lnTo>
                  <a:lnTo>
                    <a:pt x="19" y="5"/>
                  </a:lnTo>
                  <a:lnTo>
                    <a:pt x="5" y="17"/>
                  </a:lnTo>
                  <a:lnTo>
                    <a:pt x="1" y="35"/>
                  </a:lnTo>
                  <a:lnTo>
                    <a:pt x="0" y="53"/>
                  </a:lnTo>
                  <a:lnTo>
                    <a:pt x="0" y="74"/>
                  </a:lnTo>
                </a:path>
              </a:pathLst>
            </a:custGeom>
            <a:solidFill>
              <a:srgbClr val="FFFFFF"/>
            </a:solidFill>
            <a:ln w="9525">
              <a:noFill/>
              <a:round/>
              <a:headEnd type="none" w="sm" len="sm"/>
              <a:tailEnd type="none" w="sm" len="sm"/>
            </a:ln>
            <a:effectLst/>
          </p:spPr>
          <p:txBody>
            <a:bodyPr/>
            <a:lstStyle/>
            <a:p>
              <a:pPr>
                <a:defRPr/>
              </a:pPr>
              <a:endParaRPr lang="id-ID"/>
            </a:p>
          </p:txBody>
        </p:sp>
        <p:sp>
          <p:nvSpPr>
            <p:cNvPr id="3089" name="Freeform 17"/>
            <p:cNvSpPr>
              <a:spLocks/>
            </p:cNvSpPr>
            <p:nvPr/>
          </p:nvSpPr>
          <p:spPr bwMode="auto">
            <a:xfrm>
              <a:off x="57" y="347"/>
              <a:ext cx="2128" cy="62"/>
            </a:xfrm>
            <a:custGeom>
              <a:avLst/>
              <a:gdLst/>
              <a:ahLst/>
              <a:cxnLst>
                <a:cxn ang="0">
                  <a:pos x="0" y="14"/>
                </a:cxn>
                <a:cxn ang="0">
                  <a:pos x="6" y="12"/>
                </a:cxn>
                <a:cxn ang="0">
                  <a:pos x="8" y="39"/>
                </a:cxn>
                <a:cxn ang="0">
                  <a:pos x="27" y="49"/>
                </a:cxn>
                <a:cxn ang="0">
                  <a:pos x="59" y="47"/>
                </a:cxn>
                <a:cxn ang="0">
                  <a:pos x="110" y="47"/>
                </a:cxn>
                <a:cxn ang="0">
                  <a:pos x="162" y="48"/>
                </a:cxn>
                <a:cxn ang="0">
                  <a:pos x="192" y="49"/>
                </a:cxn>
                <a:cxn ang="0">
                  <a:pos x="248" y="46"/>
                </a:cxn>
                <a:cxn ang="0">
                  <a:pos x="327" y="49"/>
                </a:cxn>
                <a:cxn ang="0">
                  <a:pos x="413" y="49"/>
                </a:cxn>
                <a:cxn ang="0">
                  <a:pos x="479" y="50"/>
                </a:cxn>
                <a:cxn ang="0">
                  <a:pos x="517" y="50"/>
                </a:cxn>
                <a:cxn ang="0">
                  <a:pos x="645" y="51"/>
                </a:cxn>
                <a:cxn ang="0">
                  <a:pos x="725" y="47"/>
                </a:cxn>
                <a:cxn ang="0">
                  <a:pos x="805" y="48"/>
                </a:cxn>
                <a:cxn ang="0">
                  <a:pos x="869" y="48"/>
                </a:cxn>
                <a:cxn ang="0">
                  <a:pos x="968" y="47"/>
                </a:cxn>
                <a:cxn ang="0">
                  <a:pos x="1044" y="44"/>
                </a:cxn>
                <a:cxn ang="0">
                  <a:pos x="1157" y="45"/>
                </a:cxn>
                <a:cxn ang="0">
                  <a:pos x="1295" y="47"/>
                </a:cxn>
                <a:cxn ang="0">
                  <a:pos x="1377" y="44"/>
                </a:cxn>
                <a:cxn ang="0">
                  <a:pos x="1412" y="48"/>
                </a:cxn>
                <a:cxn ang="0">
                  <a:pos x="1519" y="48"/>
                </a:cxn>
                <a:cxn ang="0">
                  <a:pos x="1606" y="48"/>
                </a:cxn>
                <a:cxn ang="0">
                  <a:pos x="1636" y="46"/>
                </a:cxn>
                <a:cxn ang="0">
                  <a:pos x="1686" y="49"/>
                </a:cxn>
                <a:cxn ang="0">
                  <a:pos x="1712" y="49"/>
                </a:cxn>
                <a:cxn ang="0">
                  <a:pos x="1782" y="49"/>
                </a:cxn>
                <a:cxn ang="0">
                  <a:pos x="1841" y="47"/>
                </a:cxn>
                <a:cxn ang="0">
                  <a:pos x="1937" y="45"/>
                </a:cxn>
                <a:cxn ang="0">
                  <a:pos x="2072" y="45"/>
                </a:cxn>
                <a:cxn ang="0">
                  <a:pos x="2104" y="40"/>
                </a:cxn>
                <a:cxn ang="0">
                  <a:pos x="2120" y="26"/>
                </a:cxn>
                <a:cxn ang="0">
                  <a:pos x="2127" y="39"/>
                </a:cxn>
                <a:cxn ang="0">
                  <a:pos x="2124" y="49"/>
                </a:cxn>
                <a:cxn ang="0">
                  <a:pos x="2107" y="58"/>
                </a:cxn>
                <a:cxn ang="0">
                  <a:pos x="1972" y="58"/>
                </a:cxn>
                <a:cxn ang="0">
                  <a:pos x="1854" y="60"/>
                </a:cxn>
                <a:cxn ang="0">
                  <a:pos x="1800" y="61"/>
                </a:cxn>
                <a:cxn ang="0">
                  <a:pos x="1739" y="61"/>
                </a:cxn>
                <a:cxn ang="0">
                  <a:pos x="1628" y="57"/>
                </a:cxn>
                <a:cxn ang="0">
                  <a:pos x="1493" y="56"/>
                </a:cxn>
                <a:cxn ang="0">
                  <a:pos x="1382" y="58"/>
                </a:cxn>
                <a:cxn ang="0">
                  <a:pos x="1310" y="58"/>
                </a:cxn>
                <a:cxn ang="0">
                  <a:pos x="1256" y="58"/>
                </a:cxn>
                <a:cxn ang="0">
                  <a:pos x="1212" y="59"/>
                </a:cxn>
                <a:cxn ang="0">
                  <a:pos x="1163" y="57"/>
                </a:cxn>
                <a:cxn ang="0">
                  <a:pos x="1106" y="60"/>
                </a:cxn>
                <a:cxn ang="0">
                  <a:pos x="1030" y="59"/>
                </a:cxn>
                <a:cxn ang="0">
                  <a:pos x="971" y="59"/>
                </a:cxn>
                <a:cxn ang="0">
                  <a:pos x="885" y="61"/>
                </a:cxn>
                <a:cxn ang="0">
                  <a:pos x="784" y="61"/>
                </a:cxn>
                <a:cxn ang="0">
                  <a:pos x="692" y="61"/>
                </a:cxn>
                <a:cxn ang="0">
                  <a:pos x="609" y="58"/>
                </a:cxn>
                <a:cxn ang="0">
                  <a:pos x="534" y="59"/>
                </a:cxn>
                <a:cxn ang="0">
                  <a:pos x="401" y="60"/>
                </a:cxn>
                <a:cxn ang="0">
                  <a:pos x="256" y="59"/>
                </a:cxn>
                <a:cxn ang="0">
                  <a:pos x="19" y="58"/>
                </a:cxn>
                <a:cxn ang="0">
                  <a:pos x="1" y="46"/>
                </a:cxn>
                <a:cxn ang="0">
                  <a:pos x="0" y="31"/>
                </a:cxn>
              </a:cxnLst>
              <a:rect l="0" t="0" r="r" b="b"/>
              <a:pathLst>
                <a:path w="2128" h="62">
                  <a:moveTo>
                    <a:pt x="0" y="31"/>
                  </a:moveTo>
                  <a:lnTo>
                    <a:pt x="0" y="14"/>
                  </a:lnTo>
                  <a:lnTo>
                    <a:pt x="0" y="0"/>
                  </a:lnTo>
                  <a:lnTo>
                    <a:pt x="6" y="12"/>
                  </a:lnTo>
                  <a:lnTo>
                    <a:pt x="7" y="21"/>
                  </a:lnTo>
                  <a:lnTo>
                    <a:pt x="8" y="39"/>
                  </a:lnTo>
                  <a:lnTo>
                    <a:pt x="15" y="47"/>
                  </a:lnTo>
                  <a:lnTo>
                    <a:pt x="27" y="49"/>
                  </a:lnTo>
                  <a:lnTo>
                    <a:pt x="40" y="47"/>
                  </a:lnTo>
                  <a:lnTo>
                    <a:pt x="59" y="47"/>
                  </a:lnTo>
                  <a:lnTo>
                    <a:pt x="91" y="46"/>
                  </a:lnTo>
                  <a:lnTo>
                    <a:pt x="110" y="47"/>
                  </a:lnTo>
                  <a:lnTo>
                    <a:pt x="127" y="47"/>
                  </a:lnTo>
                  <a:lnTo>
                    <a:pt x="162" y="48"/>
                  </a:lnTo>
                  <a:lnTo>
                    <a:pt x="175" y="48"/>
                  </a:lnTo>
                  <a:lnTo>
                    <a:pt x="192" y="49"/>
                  </a:lnTo>
                  <a:lnTo>
                    <a:pt x="219" y="47"/>
                  </a:lnTo>
                  <a:lnTo>
                    <a:pt x="248" y="46"/>
                  </a:lnTo>
                  <a:lnTo>
                    <a:pt x="284" y="45"/>
                  </a:lnTo>
                  <a:lnTo>
                    <a:pt x="327" y="49"/>
                  </a:lnTo>
                  <a:lnTo>
                    <a:pt x="383" y="50"/>
                  </a:lnTo>
                  <a:lnTo>
                    <a:pt x="413" y="49"/>
                  </a:lnTo>
                  <a:lnTo>
                    <a:pt x="431" y="50"/>
                  </a:lnTo>
                  <a:lnTo>
                    <a:pt x="479" y="50"/>
                  </a:lnTo>
                  <a:lnTo>
                    <a:pt x="496" y="47"/>
                  </a:lnTo>
                  <a:lnTo>
                    <a:pt x="517" y="50"/>
                  </a:lnTo>
                  <a:lnTo>
                    <a:pt x="574" y="49"/>
                  </a:lnTo>
                  <a:lnTo>
                    <a:pt x="645" y="51"/>
                  </a:lnTo>
                  <a:lnTo>
                    <a:pt x="669" y="49"/>
                  </a:lnTo>
                  <a:lnTo>
                    <a:pt x="725" y="47"/>
                  </a:lnTo>
                  <a:lnTo>
                    <a:pt x="762" y="46"/>
                  </a:lnTo>
                  <a:lnTo>
                    <a:pt x="805" y="48"/>
                  </a:lnTo>
                  <a:lnTo>
                    <a:pt x="835" y="49"/>
                  </a:lnTo>
                  <a:lnTo>
                    <a:pt x="869" y="48"/>
                  </a:lnTo>
                  <a:lnTo>
                    <a:pt x="929" y="50"/>
                  </a:lnTo>
                  <a:lnTo>
                    <a:pt x="968" y="47"/>
                  </a:lnTo>
                  <a:lnTo>
                    <a:pt x="1005" y="47"/>
                  </a:lnTo>
                  <a:lnTo>
                    <a:pt x="1044" y="44"/>
                  </a:lnTo>
                  <a:lnTo>
                    <a:pt x="1093" y="47"/>
                  </a:lnTo>
                  <a:lnTo>
                    <a:pt x="1157" y="45"/>
                  </a:lnTo>
                  <a:lnTo>
                    <a:pt x="1230" y="45"/>
                  </a:lnTo>
                  <a:lnTo>
                    <a:pt x="1295" y="47"/>
                  </a:lnTo>
                  <a:lnTo>
                    <a:pt x="1334" y="43"/>
                  </a:lnTo>
                  <a:lnTo>
                    <a:pt x="1377" y="44"/>
                  </a:lnTo>
                  <a:lnTo>
                    <a:pt x="1394" y="47"/>
                  </a:lnTo>
                  <a:lnTo>
                    <a:pt x="1412" y="48"/>
                  </a:lnTo>
                  <a:lnTo>
                    <a:pt x="1469" y="47"/>
                  </a:lnTo>
                  <a:lnTo>
                    <a:pt x="1519" y="48"/>
                  </a:lnTo>
                  <a:lnTo>
                    <a:pt x="1587" y="49"/>
                  </a:lnTo>
                  <a:lnTo>
                    <a:pt x="1606" y="48"/>
                  </a:lnTo>
                  <a:lnTo>
                    <a:pt x="1619" y="48"/>
                  </a:lnTo>
                  <a:lnTo>
                    <a:pt x="1636" y="46"/>
                  </a:lnTo>
                  <a:lnTo>
                    <a:pt x="1670" y="48"/>
                  </a:lnTo>
                  <a:lnTo>
                    <a:pt x="1686" y="49"/>
                  </a:lnTo>
                  <a:lnTo>
                    <a:pt x="1698" y="47"/>
                  </a:lnTo>
                  <a:lnTo>
                    <a:pt x="1712" y="49"/>
                  </a:lnTo>
                  <a:lnTo>
                    <a:pt x="1739" y="47"/>
                  </a:lnTo>
                  <a:lnTo>
                    <a:pt x="1782" y="49"/>
                  </a:lnTo>
                  <a:lnTo>
                    <a:pt x="1824" y="45"/>
                  </a:lnTo>
                  <a:lnTo>
                    <a:pt x="1841" y="47"/>
                  </a:lnTo>
                  <a:lnTo>
                    <a:pt x="1859" y="47"/>
                  </a:lnTo>
                  <a:lnTo>
                    <a:pt x="1937" y="45"/>
                  </a:lnTo>
                  <a:lnTo>
                    <a:pt x="2013" y="47"/>
                  </a:lnTo>
                  <a:lnTo>
                    <a:pt x="2072" y="45"/>
                  </a:lnTo>
                  <a:lnTo>
                    <a:pt x="2092" y="43"/>
                  </a:lnTo>
                  <a:lnTo>
                    <a:pt x="2104" y="40"/>
                  </a:lnTo>
                  <a:lnTo>
                    <a:pt x="2113" y="34"/>
                  </a:lnTo>
                  <a:lnTo>
                    <a:pt x="2120" y="26"/>
                  </a:lnTo>
                  <a:lnTo>
                    <a:pt x="2127" y="13"/>
                  </a:lnTo>
                  <a:lnTo>
                    <a:pt x="2127" y="39"/>
                  </a:lnTo>
                  <a:lnTo>
                    <a:pt x="2127" y="45"/>
                  </a:lnTo>
                  <a:lnTo>
                    <a:pt x="2124" y="49"/>
                  </a:lnTo>
                  <a:lnTo>
                    <a:pt x="2118" y="54"/>
                  </a:lnTo>
                  <a:lnTo>
                    <a:pt x="2107" y="58"/>
                  </a:lnTo>
                  <a:lnTo>
                    <a:pt x="2029" y="61"/>
                  </a:lnTo>
                  <a:lnTo>
                    <a:pt x="1972" y="58"/>
                  </a:lnTo>
                  <a:lnTo>
                    <a:pt x="1945" y="60"/>
                  </a:lnTo>
                  <a:lnTo>
                    <a:pt x="1854" y="60"/>
                  </a:lnTo>
                  <a:lnTo>
                    <a:pt x="1828" y="59"/>
                  </a:lnTo>
                  <a:lnTo>
                    <a:pt x="1800" y="61"/>
                  </a:lnTo>
                  <a:lnTo>
                    <a:pt x="1772" y="59"/>
                  </a:lnTo>
                  <a:lnTo>
                    <a:pt x="1739" y="61"/>
                  </a:lnTo>
                  <a:lnTo>
                    <a:pt x="1653" y="60"/>
                  </a:lnTo>
                  <a:lnTo>
                    <a:pt x="1628" y="57"/>
                  </a:lnTo>
                  <a:lnTo>
                    <a:pt x="1547" y="60"/>
                  </a:lnTo>
                  <a:lnTo>
                    <a:pt x="1493" y="56"/>
                  </a:lnTo>
                  <a:lnTo>
                    <a:pt x="1430" y="60"/>
                  </a:lnTo>
                  <a:lnTo>
                    <a:pt x="1382" y="58"/>
                  </a:lnTo>
                  <a:lnTo>
                    <a:pt x="1336" y="60"/>
                  </a:lnTo>
                  <a:lnTo>
                    <a:pt x="1310" y="58"/>
                  </a:lnTo>
                  <a:lnTo>
                    <a:pt x="1287" y="58"/>
                  </a:lnTo>
                  <a:lnTo>
                    <a:pt x="1256" y="58"/>
                  </a:lnTo>
                  <a:lnTo>
                    <a:pt x="1235" y="57"/>
                  </a:lnTo>
                  <a:lnTo>
                    <a:pt x="1212" y="59"/>
                  </a:lnTo>
                  <a:lnTo>
                    <a:pt x="1188" y="57"/>
                  </a:lnTo>
                  <a:lnTo>
                    <a:pt x="1163" y="57"/>
                  </a:lnTo>
                  <a:lnTo>
                    <a:pt x="1134" y="59"/>
                  </a:lnTo>
                  <a:lnTo>
                    <a:pt x="1106" y="60"/>
                  </a:lnTo>
                  <a:lnTo>
                    <a:pt x="1075" y="60"/>
                  </a:lnTo>
                  <a:lnTo>
                    <a:pt x="1030" y="59"/>
                  </a:lnTo>
                  <a:lnTo>
                    <a:pt x="998" y="60"/>
                  </a:lnTo>
                  <a:lnTo>
                    <a:pt x="971" y="59"/>
                  </a:lnTo>
                  <a:lnTo>
                    <a:pt x="945" y="59"/>
                  </a:lnTo>
                  <a:lnTo>
                    <a:pt x="885" y="61"/>
                  </a:lnTo>
                  <a:lnTo>
                    <a:pt x="837" y="58"/>
                  </a:lnTo>
                  <a:lnTo>
                    <a:pt x="784" y="61"/>
                  </a:lnTo>
                  <a:lnTo>
                    <a:pt x="740" y="59"/>
                  </a:lnTo>
                  <a:lnTo>
                    <a:pt x="692" y="61"/>
                  </a:lnTo>
                  <a:lnTo>
                    <a:pt x="652" y="59"/>
                  </a:lnTo>
                  <a:lnTo>
                    <a:pt x="609" y="58"/>
                  </a:lnTo>
                  <a:lnTo>
                    <a:pt x="569" y="59"/>
                  </a:lnTo>
                  <a:lnTo>
                    <a:pt x="534" y="59"/>
                  </a:lnTo>
                  <a:lnTo>
                    <a:pt x="431" y="59"/>
                  </a:lnTo>
                  <a:lnTo>
                    <a:pt x="401" y="60"/>
                  </a:lnTo>
                  <a:lnTo>
                    <a:pt x="311" y="59"/>
                  </a:lnTo>
                  <a:lnTo>
                    <a:pt x="256" y="59"/>
                  </a:lnTo>
                  <a:lnTo>
                    <a:pt x="103" y="58"/>
                  </a:lnTo>
                  <a:lnTo>
                    <a:pt x="19" y="58"/>
                  </a:lnTo>
                  <a:lnTo>
                    <a:pt x="4" y="54"/>
                  </a:lnTo>
                  <a:lnTo>
                    <a:pt x="1" y="46"/>
                  </a:lnTo>
                  <a:lnTo>
                    <a:pt x="0" y="39"/>
                  </a:lnTo>
                  <a:lnTo>
                    <a:pt x="0" y="31"/>
                  </a:lnTo>
                </a:path>
              </a:pathLst>
            </a:custGeom>
            <a:solidFill>
              <a:schemeClr val="bg1"/>
            </a:solidFill>
            <a:ln w="9525">
              <a:noFill/>
              <a:round/>
              <a:headEnd type="none" w="sm" len="sm"/>
              <a:tailEnd type="none" w="sm" len="sm"/>
            </a:ln>
            <a:effectLst/>
          </p:spPr>
          <p:txBody>
            <a:bodyPr/>
            <a:lstStyle/>
            <a:p>
              <a:pPr>
                <a:defRPr/>
              </a:pPr>
              <a:endParaRPr lang="id-ID"/>
            </a:p>
          </p:txBody>
        </p:sp>
      </p:grpSp>
      <p:grpSp>
        <p:nvGrpSpPr>
          <p:cNvPr id="1037" name="Group 18"/>
          <p:cNvGrpSpPr>
            <a:grpSpLocks/>
          </p:cNvGrpSpPr>
          <p:nvPr/>
        </p:nvGrpSpPr>
        <p:grpSpPr bwMode="auto">
          <a:xfrm>
            <a:off x="5646738" y="153988"/>
            <a:ext cx="3435351" cy="552450"/>
            <a:chOff x="3557" y="97"/>
            <a:chExt cx="2164" cy="348"/>
          </a:xfrm>
        </p:grpSpPr>
        <p:sp>
          <p:nvSpPr>
            <p:cNvPr id="3091" name="Freeform 19"/>
            <p:cNvSpPr>
              <a:spLocks/>
            </p:cNvSpPr>
            <p:nvPr/>
          </p:nvSpPr>
          <p:spPr bwMode="auto">
            <a:xfrm>
              <a:off x="3557" y="97"/>
              <a:ext cx="2164" cy="284"/>
            </a:xfrm>
            <a:custGeom>
              <a:avLst/>
              <a:gdLst/>
              <a:ahLst/>
              <a:cxnLst>
                <a:cxn ang="0">
                  <a:pos x="29" y="4"/>
                </a:cxn>
                <a:cxn ang="0">
                  <a:pos x="46" y="0"/>
                </a:cxn>
                <a:cxn ang="0">
                  <a:pos x="2096" y="0"/>
                </a:cxn>
                <a:cxn ang="0">
                  <a:pos x="2120" y="3"/>
                </a:cxn>
                <a:cxn ang="0">
                  <a:pos x="2137" y="10"/>
                </a:cxn>
                <a:cxn ang="0">
                  <a:pos x="2152" y="28"/>
                </a:cxn>
                <a:cxn ang="0">
                  <a:pos x="2160" y="49"/>
                </a:cxn>
                <a:cxn ang="0">
                  <a:pos x="2163" y="73"/>
                </a:cxn>
                <a:cxn ang="0">
                  <a:pos x="2163" y="283"/>
                </a:cxn>
                <a:cxn ang="0">
                  <a:pos x="81" y="283"/>
                </a:cxn>
                <a:cxn ang="0">
                  <a:pos x="0" y="283"/>
                </a:cxn>
                <a:cxn ang="0">
                  <a:pos x="0" y="87"/>
                </a:cxn>
                <a:cxn ang="0">
                  <a:pos x="1" y="59"/>
                </a:cxn>
                <a:cxn ang="0">
                  <a:pos x="9" y="31"/>
                </a:cxn>
                <a:cxn ang="0">
                  <a:pos x="16" y="16"/>
                </a:cxn>
                <a:cxn ang="0">
                  <a:pos x="29" y="4"/>
                </a:cxn>
              </a:cxnLst>
              <a:rect l="0" t="0" r="r" b="b"/>
              <a:pathLst>
                <a:path w="2164" h="284">
                  <a:moveTo>
                    <a:pt x="29" y="4"/>
                  </a:moveTo>
                  <a:lnTo>
                    <a:pt x="46" y="0"/>
                  </a:lnTo>
                  <a:lnTo>
                    <a:pt x="2096" y="0"/>
                  </a:lnTo>
                  <a:lnTo>
                    <a:pt x="2120" y="3"/>
                  </a:lnTo>
                  <a:lnTo>
                    <a:pt x="2137" y="10"/>
                  </a:lnTo>
                  <a:lnTo>
                    <a:pt x="2152" y="28"/>
                  </a:lnTo>
                  <a:lnTo>
                    <a:pt x="2160" y="49"/>
                  </a:lnTo>
                  <a:lnTo>
                    <a:pt x="2163" y="73"/>
                  </a:lnTo>
                  <a:lnTo>
                    <a:pt x="2163" y="283"/>
                  </a:lnTo>
                  <a:lnTo>
                    <a:pt x="81" y="283"/>
                  </a:lnTo>
                  <a:lnTo>
                    <a:pt x="0" y="283"/>
                  </a:lnTo>
                  <a:lnTo>
                    <a:pt x="0" y="87"/>
                  </a:lnTo>
                  <a:lnTo>
                    <a:pt x="1" y="59"/>
                  </a:lnTo>
                  <a:lnTo>
                    <a:pt x="9" y="31"/>
                  </a:lnTo>
                  <a:lnTo>
                    <a:pt x="16" y="16"/>
                  </a:lnTo>
                  <a:lnTo>
                    <a:pt x="29" y="4"/>
                  </a:lnTo>
                </a:path>
              </a:pathLst>
            </a:custGeom>
            <a:gradFill rotWithShape="0">
              <a:gsLst>
                <a:gs pos="0">
                  <a:srgbClr val="00CCFF"/>
                </a:gs>
                <a:gs pos="100000">
                  <a:srgbClr val="FFFFFF"/>
                </a:gs>
              </a:gsLst>
              <a:lin ang="5400000" scaled="1"/>
            </a:gradFill>
            <a:ln w="9525">
              <a:noFill/>
              <a:round/>
              <a:headEnd type="none" w="sm" len="sm"/>
              <a:tailEnd type="none" w="sm" len="sm"/>
            </a:ln>
            <a:effectLst/>
          </p:spPr>
          <p:txBody>
            <a:bodyPr/>
            <a:lstStyle/>
            <a:p>
              <a:pPr>
                <a:defRPr/>
              </a:pPr>
              <a:endParaRPr lang="id-ID"/>
            </a:p>
          </p:txBody>
        </p:sp>
        <p:sp>
          <p:nvSpPr>
            <p:cNvPr id="3092" name="Freeform 20"/>
            <p:cNvSpPr>
              <a:spLocks/>
            </p:cNvSpPr>
            <p:nvPr/>
          </p:nvSpPr>
          <p:spPr bwMode="auto">
            <a:xfrm>
              <a:off x="3557" y="278"/>
              <a:ext cx="2164" cy="123"/>
            </a:xfrm>
            <a:custGeom>
              <a:avLst/>
              <a:gdLst/>
              <a:ahLst/>
              <a:cxnLst>
                <a:cxn ang="0">
                  <a:pos x="105" y="42"/>
                </a:cxn>
                <a:cxn ang="0">
                  <a:pos x="170" y="42"/>
                </a:cxn>
                <a:cxn ang="0">
                  <a:pos x="221" y="63"/>
                </a:cxn>
                <a:cxn ang="0">
                  <a:pos x="305" y="50"/>
                </a:cxn>
                <a:cxn ang="0">
                  <a:pos x="400" y="44"/>
                </a:cxn>
                <a:cxn ang="0">
                  <a:pos x="466" y="57"/>
                </a:cxn>
                <a:cxn ang="0">
                  <a:pos x="538" y="50"/>
                </a:cxn>
                <a:cxn ang="0">
                  <a:pos x="654" y="54"/>
                </a:cxn>
                <a:cxn ang="0">
                  <a:pos x="728" y="63"/>
                </a:cxn>
                <a:cxn ang="0">
                  <a:pos x="815" y="38"/>
                </a:cxn>
                <a:cxn ang="0">
                  <a:pos x="880" y="60"/>
                </a:cxn>
                <a:cxn ang="0">
                  <a:pos x="968" y="56"/>
                </a:cxn>
                <a:cxn ang="0">
                  <a:pos x="1013" y="60"/>
                </a:cxn>
                <a:cxn ang="0">
                  <a:pos x="1053" y="38"/>
                </a:cxn>
                <a:cxn ang="0">
                  <a:pos x="1105" y="22"/>
                </a:cxn>
                <a:cxn ang="0">
                  <a:pos x="1167" y="21"/>
                </a:cxn>
                <a:cxn ang="0">
                  <a:pos x="1218" y="14"/>
                </a:cxn>
                <a:cxn ang="0">
                  <a:pos x="1265" y="32"/>
                </a:cxn>
                <a:cxn ang="0">
                  <a:pos x="1316" y="44"/>
                </a:cxn>
                <a:cxn ang="0">
                  <a:pos x="1399" y="35"/>
                </a:cxn>
                <a:cxn ang="0">
                  <a:pos x="1436" y="59"/>
                </a:cxn>
                <a:cxn ang="0">
                  <a:pos x="1493" y="63"/>
                </a:cxn>
                <a:cxn ang="0">
                  <a:pos x="1589" y="63"/>
                </a:cxn>
                <a:cxn ang="0">
                  <a:pos x="1647" y="52"/>
                </a:cxn>
                <a:cxn ang="0">
                  <a:pos x="1691" y="57"/>
                </a:cxn>
                <a:cxn ang="0">
                  <a:pos x="1743" y="38"/>
                </a:cxn>
                <a:cxn ang="0">
                  <a:pos x="1817" y="35"/>
                </a:cxn>
                <a:cxn ang="0">
                  <a:pos x="1878" y="14"/>
                </a:cxn>
                <a:cxn ang="0">
                  <a:pos x="1926" y="10"/>
                </a:cxn>
                <a:cxn ang="0">
                  <a:pos x="1988" y="18"/>
                </a:cxn>
                <a:cxn ang="0">
                  <a:pos x="2042" y="1"/>
                </a:cxn>
                <a:cxn ang="0">
                  <a:pos x="2093" y="32"/>
                </a:cxn>
                <a:cxn ang="0">
                  <a:pos x="2150" y="16"/>
                </a:cxn>
                <a:cxn ang="0">
                  <a:pos x="2163" y="122"/>
                </a:cxn>
                <a:cxn ang="0">
                  <a:pos x="893" y="99"/>
                </a:cxn>
                <a:cxn ang="0">
                  <a:pos x="0" y="19"/>
                </a:cxn>
                <a:cxn ang="0">
                  <a:pos x="32" y="33"/>
                </a:cxn>
                <a:cxn ang="0">
                  <a:pos x="75" y="38"/>
                </a:cxn>
              </a:cxnLst>
              <a:rect l="0" t="0" r="r" b="b"/>
              <a:pathLst>
                <a:path w="2164" h="123">
                  <a:moveTo>
                    <a:pt x="75" y="38"/>
                  </a:moveTo>
                  <a:lnTo>
                    <a:pt x="105" y="42"/>
                  </a:lnTo>
                  <a:lnTo>
                    <a:pt x="138" y="38"/>
                  </a:lnTo>
                  <a:lnTo>
                    <a:pt x="170" y="42"/>
                  </a:lnTo>
                  <a:lnTo>
                    <a:pt x="195" y="53"/>
                  </a:lnTo>
                  <a:lnTo>
                    <a:pt x="221" y="63"/>
                  </a:lnTo>
                  <a:lnTo>
                    <a:pt x="266" y="54"/>
                  </a:lnTo>
                  <a:lnTo>
                    <a:pt x="305" y="50"/>
                  </a:lnTo>
                  <a:lnTo>
                    <a:pt x="360" y="50"/>
                  </a:lnTo>
                  <a:lnTo>
                    <a:pt x="400" y="44"/>
                  </a:lnTo>
                  <a:lnTo>
                    <a:pt x="435" y="50"/>
                  </a:lnTo>
                  <a:lnTo>
                    <a:pt x="466" y="57"/>
                  </a:lnTo>
                  <a:lnTo>
                    <a:pt x="494" y="59"/>
                  </a:lnTo>
                  <a:lnTo>
                    <a:pt x="538" y="50"/>
                  </a:lnTo>
                  <a:lnTo>
                    <a:pt x="586" y="50"/>
                  </a:lnTo>
                  <a:lnTo>
                    <a:pt x="654" y="54"/>
                  </a:lnTo>
                  <a:lnTo>
                    <a:pt x="683" y="65"/>
                  </a:lnTo>
                  <a:lnTo>
                    <a:pt x="728" y="63"/>
                  </a:lnTo>
                  <a:lnTo>
                    <a:pt x="773" y="44"/>
                  </a:lnTo>
                  <a:lnTo>
                    <a:pt x="815" y="38"/>
                  </a:lnTo>
                  <a:lnTo>
                    <a:pt x="844" y="44"/>
                  </a:lnTo>
                  <a:lnTo>
                    <a:pt x="880" y="60"/>
                  </a:lnTo>
                  <a:lnTo>
                    <a:pt x="921" y="66"/>
                  </a:lnTo>
                  <a:lnTo>
                    <a:pt x="968" y="56"/>
                  </a:lnTo>
                  <a:lnTo>
                    <a:pt x="989" y="52"/>
                  </a:lnTo>
                  <a:lnTo>
                    <a:pt x="1013" y="60"/>
                  </a:lnTo>
                  <a:lnTo>
                    <a:pt x="1032" y="50"/>
                  </a:lnTo>
                  <a:lnTo>
                    <a:pt x="1053" y="38"/>
                  </a:lnTo>
                  <a:lnTo>
                    <a:pt x="1078" y="26"/>
                  </a:lnTo>
                  <a:lnTo>
                    <a:pt x="1105" y="22"/>
                  </a:lnTo>
                  <a:lnTo>
                    <a:pt x="1136" y="26"/>
                  </a:lnTo>
                  <a:lnTo>
                    <a:pt x="1167" y="21"/>
                  </a:lnTo>
                  <a:lnTo>
                    <a:pt x="1198" y="14"/>
                  </a:lnTo>
                  <a:lnTo>
                    <a:pt x="1218" y="14"/>
                  </a:lnTo>
                  <a:lnTo>
                    <a:pt x="1237" y="16"/>
                  </a:lnTo>
                  <a:lnTo>
                    <a:pt x="1265" y="32"/>
                  </a:lnTo>
                  <a:lnTo>
                    <a:pt x="1293" y="29"/>
                  </a:lnTo>
                  <a:lnTo>
                    <a:pt x="1316" y="44"/>
                  </a:lnTo>
                  <a:lnTo>
                    <a:pt x="1361" y="44"/>
                  </a:lnTo>
                  <a:lnTo>
                    <a:pt x="1399" y="35"/>
                  </a:lnTo>
                  <a:lnTo>
                    <a:pt x="1417" y="47"/>
                  </a:lnTo>
                  <a:lnTo>
                    <a:pt x="1436" y="59"/>
                  </a:lnTo>
                  <a:lnTo>
                    <a:pt x="1462" y="56"/>
                  </a:lnTo>
                  <a:lnTo>
                    <a:pt x="1493" y="63"/>
                  </a:lnTo>
                  <a:lnTo>
                    <a:pt x="1526" y="56"/>
                  </a:lnTo>
                  <a:lnTo>
                    <a:pt x="1589" y="63"/>
                  </a:lnTo>
                  <a:lnTo>
                    <a:pt x="1616" y="69"/>
                  </a:lnTo>
                  <a:lnTo>
                    <a:pt x="1647" y="52"/>
                  </a:lnTo>
                  <a:lnTo>
                    <a:pt x="1667" y="51"/>
                  </a:lnTo>
                  <a:lnTo>
                    <a:pt x="1691" y="57"/>
                  </a:lnTo>
                  <a:lnTo>
                    <a:pt x="1714" y="54"/>
                  </a:lnTo>
                  <a:lnTo>
                    <a:pt x="1743" y="38"/>
                  </a:lnTo>
                  <a:lnTo>
                    <a:pt x="1793" y="33"/>
                  </a:lnTo>
                  <a:lnTo>
                    <a:pt x="1817" y="35"/>
                  </a:lnTo>
                  <a:lnTo>
                    <a:pt x="1842" y="35"/>
                  </a:lnTo>
                  <a:lnTo>
                    <a:pt x="1878" y="14"/>
                  </a:lnTo>
                  <a:lnTo>
                    <a:pt x="1899" y="6"/>
                  </a:lnTo>
                  <a:lnTo>
                    <a:pt x="1926" y="10"/>
                  </a:lnTo>
                  <a:lnTo>
                    <a:pt x="1957" y="32"/>
                  </a:lnTo>
                  <a:lnTo>
                    <a:pt x="1988" y="18"/>
                  </a:lnTo>
                  <a:lnTo>
                    <a:pt x="2017" y="0"/>
                  </a:lnTo>
                  <a:lnTo>
                    <a:pt x="2042" y="1"/>
                  </a:lnTo>
                  <a:lnTo>
                    <a:pt x="2071" y="38"/>
                  </a:lnTo>
                  <a:lnTo>
                    <a:pt x="2093" y="32"/>
                  </a:lnTo>
                  <a:lnTo>
                    <a:pt x="2125" y="16"/>
                  </a:lnTo>
                  <a:lnTo>
                    <a:pt x="2150" y="16"/>
                  </a:lnTo>
                  <a:lnTo>
                    <a:pt x="2163" y="28"/>
                  </a:lnTo>
                  <a:lnTo>
                    <a:pt x="2163" y="122"/>
                  </a:lnTo>
                  <a:lnTo>
                    <a:pt x="909" y="95"/>
                  </a:lnTo>
                  <a:lnTo>
                    <a:pt x="893" y="99"/>
                  </a:lnTo>
                  <a:lnTo>
                    <a:pt x="0" y="88"/>
                  </a:lnTo>
                  <a:lnTo>
                    <a:pt x="0" y="19"/>
                  </a:lnTo>
                  <a:lnTo>
                    <a:pt x="13" y="29"/>
                  </a:lnTo>
                  <a:lnTo>
                    <a:pt x="32" y="33"/>
                  </a:lnTo>
                  <a:lnTo>
                    <a:pt x="56" y="34"/>
                  </a:lnTo>
                  <a:lnTo>
                    <a:pt x="75" y="38"/>
                  </a:lnTo>
                </a:path>
              </a:pathLst>
            </a:custGeom>
            <a:solidFill>
              <a:srgbClr val="003300"/>
            </a:solidFill>
            <a:ln w="9525">
              <a:noFill/>
              <a:round/>
              <a:headEnd type="none" w="sm" len="sm"/>
              <a:tailEnd type="none" w="sm" len="sm"/>
            </a:ln>
            <a:effectLst/>
          </p:spPr>
          <p:txBody>
            <a:bodyPr/>
            <a:lstStyle/>
            <a:p>
              <a:pPr>
                <a:defRPr/>
              </a:pPr>
              <a:endParaRPr lang="id-ID"/>
            </a:p>
          </p:txBody>
        </p:sp>
        <p:sp>
          <p:nvSpPr>
            <p:cNvPr id="3093" name="Freeform 21"/>
            <p:cNvSpPr>
              <a:spLocks/>
            </p:cNvSpPr>
            <p:nvPr/>
          </p:nvSpPr>
          <p:spPr bwMode="auto">
            <a:xfrm>
              <a:off x="3557" y="320"/>
              <a:ext cx="2164" cy="125"/>
            </a:xfrm>
            <a:custGeom>
              <a:avLst/>
              <a:gdLst/>
              <a:ahLst/>
              <a:cxnLst>
                <a:cxn ang="0">
                  <a:pos x="46" y="123"/>
                </a:cxn>
                <a:cxn ang="0">
                  <a:pos x="2096" y="124"/>
                </a:cxn>
                <a:cxn ang="0">
                  <a:pos x="2137" y="120"/>
                </a:cxn>
                <a:cxn ang="0">
                  <a:pos x="2160" y="104"/>
                </a:cxn>
                <a:cxn ang="0">
                  <a:pos x="2163" y="14"/>
                </a:cxn>
                <a:cxn ang="0">
                  <a:pos x="2134" y="4"/>
                </a:cxn>
                <a:cxn ang="0">
                  <a:pos x="2118" y="34"/>
                </a:cxn>
                <a:cxn ang="0">
                  <a:pos x="2097" y="31"/>
                </a:cxn>
                <a:cxn ang="0">
                  <a:pos x="2054" y="17"/>
                </a:cxn>
                <a:cxn ang="0">
                  <a:pos x="1998" y="21"/>
                </a:cxn>
                <a:cxn ang="0">
                  <a:pos x="1951" y="25"/>
                </a:cxn>
                <a:cxn ang="0">
                  <a:pos x="1910" y="17"/>
                </a:cxn>
                <a:cxn ang="0">
                  <a:pos x="1868" y="27"/>
                </a:cxn>
                <a:cxn ang="0">
                  <a:pos x="1841" y="33"/>
                </a:cxn>
                <a:cxn ang="0">
                  <a:pos x="1776" y="28"/>
                </a:cxn>
                <a:cxn ang="0">
                  <a:pos x="1716" y="24"/>
                </a:cxn>
                <a:cxn ang="0">
                  <a:pos x="1644" y="54"/>
                </a:cxn>
                <a:cxn ang="0">
                  <a:pos x="1589" y="38"/>
                </a:cxn>
                <a:cxn ang="0">
                  <a:pos x="1524" y="37"/>
                </a:cxn>
                <a:cxn ang="0">
                  <a:pos x="1417" y="36"/>
                </a:cxn>
                <a:cxn ang="0">
                  <a:pos x="1367" y="33"/>
                </a:cxn>
                <a:cxn ang="0">
                  <a:pos x="1327" y="24"/>
                </a:cxn>
                <a:cxn ang="0">
                  <a:pos x="1237" y="43"/>
                </a:cxn>
                <a:cxn ang="0">
                  <a:pos x="1159" y="33"/>
                </a:cxn>
                <a:cxn ang="0">
                  <a:pos x="1065" y="38"/>
                </a:cxn>
                <a:cxn ang="0">
                  <a:pos x="988" y="38"/>
                </a:cxn>
                <a:cxn ang="0">
                  <a:pos x="897" y="51"/>
                </a:cxn>
                <a:cxn ang="0">
                  <a:pos x="801" y="45"/>
                </a:cxn>
                <a:cxn ang="0">
                  <a:pos x="692" y="46"/>
                </a:cxn>
                <a:cxn ang="0">
                  <a:pos x="575" y="33"/>
                </a:cxn>
                <a:cxn ang="0">
                  <a:pos x="454" y="23"/>
                </a:cxn>
                <a:cxn ang="0">
                  <a:pos x="371" y="35"/>
                </a:cxn>
                <a:cxn ang="0">
                  <a:pos x="322" y="31"/>
                </a:cxn>
                <a:cxn ang="0">
                  <a:pos x="252" y="36"/>
                </a:cxn>
                <a:cxn ang="0">
                  <a:pos x="176" y="35"/>
                </a:cxn>
                <a:cxn ang="0">
                  <a:pos x="99" y="43"/>
                </a:cxn>
                <a:cxn ang="0">
                  <a:pos x="20" y="37"/>
                </a:cxn>
                <a:cxn ang="0">
                  <a:pos x="2" y="73"/>
                </a:cxn>
                <a:cxn ang="0">
                  <a:pos x="16" y="116"/>
                </a:cxn>
              </a:cxnLst>
              <a:rect l="0" t="0" r="r" b="b"/>
              <a:pathLst>
                <a:path w="2164" h="125">
                  <a:moveTo>
                    <a:pt x="29" y="120"/>
                  </a:moveTo>
                  <a:lnTo>
                    <a:pt x="46" y="123"/>
                  </a:lnTo>
                  <a:lnTo>
                    <a:pt x="66" y="124"/>
                  </a:lnTo>
                  <a:lnTo>
                    <a:pt x="2096" y="124"/>
                  </a:lnTo>
                  <a:lnTo>
                    <a:pt x="2120" y="122"/>
                  </a:lnTo>
                  <a:lnTo>
                    <a:pt x="2137" y="120"/>
                  </a:lnTo>
                  <a:lnTo>
                    <a:pt x="2152" y="113"/>
                  </a:lnTo>
                  <a:lnTo>
                    <a:pt x="2160" y="104"/>
                  </a:lnTo>
                  <a:lnTo>
                    <a:pt x="2163" y="95"/>
                  </a:lnTo>
                  <a:lnTo>
                    <a:pt x="2163" y="14"/>
                  </a:lnTo>
                  <a:lnTo>
                    <a:pt x="2144" y="0"/>
                  </a:lnTo>
                  <a:lnTo>
                    <a:pt x="2134" y="4"/>
                  </a:lnTo>
                  <a:lnTo>
                    <a:pt x="2125" y="18"/>
                  </a:lnTo>
                  <a:lnTo>
                    <a:pt x="2118" y="34"/>
                  </a:lnTo>
                  <a:lnTo>
                    <a:pt x="2109" y="33"/>
                  </a:lnTo>
                  <a:lnTo>
                    <a:pt x="2097" y="31"/>
                  </a:lnTo>
                  <a:lnTo>
                    <a:pt x="2071" y="23"/>
                  </a:lnTo>
                  <a:lnTo>
                    <a:pt x="2054" y="17"/>
                  </a:lnTo>
                  <a:lnTo>
                    <a:pt x="2027" y="14"/>
                  </a:lnTo>
                  <a:lnTo>
                    <a:pt x="1998" y="21"/>
                  </a:lnTo>
                  <a:lnTo>
                    <a:pt x="1970" y="33"/>
                  </a:lnTo>
                  <a:lnTo>
                    <a:pt x="1951" y="25"/>
                  </a:lnTo>
                  <a:lnTo>
                    <a:pt x="1934" y="23"/>
                  </a:lnTo>
                  <a:lnTo>
                    <a:pt x="1910" y="17"/>
                  </a:lnTo>
                  <a:lnTo>
                    <a:pt x="1885" y="19"/>
                  </a:lnTo>
                  <a:lnTo>
                    <a:pt x="1868" y="27"/>
                  </a:lnTo>
                  <a:lnTo>
                    <a:pt x="1861" y="37"/>
                  </a:lnTo>
                  <a:lnTo>
                    <a:pt x="1841" y="33"/>
                  </a:lnTo>
                  <a:lnTo>
                    <a:pt x="1813" y="33"/>
                  </a:lnTo>
                  <a:lnTo>
                    <a:pt x="1776" y="28"/>
                  </a:lnTo>
                  <a:lnTo>
                    <a:pt x="1744" y="37"/>
                  </a:lnTo>
                  <a:lnTo>
                    <a:pt x="1716" y="24"/>
                  </a:lnTo>
                  <a:lnTo>
                    <a:pt x="1679" y="33"/>
                  </a:lnTo>
                  <a:lnTo>
                    <a:pt x="1644" y="54"/>
                  </a:lnTo>
                  <a:lnTo>
                    <a:pt x="1614" y="46"/>
                  </a:lnTo>
                  <a:lnTo>
                    <a:pt x="1589" y="38"/>
                  </a:lnTo>
                  <a:lnTo>
                    <a:pt x="1560" y="34"/>
                  </a:lnTo>
                  <a:lnTo>
                    <a:pt x="1524" y="37"/>
                  </a:lnTo>
                  <a:lnTo>
                    <a:pt x="1467" y="44"/>
                  </a:lnTo>
                  <a:lnTo>
                    <a:pt x="1417" y="36"/>
                  </a:lnTo>
                  <a:lnTo>
                    <a:pt x="1395" y="40"/>
                  </a:lnTo>
                  <a:lnTo>
                    <a:pt x="1367" y="33"/>
                  </a:lnTo>
                  <a:lnTo>
                    <a:pt x="1348" y="25"/>
                  </a:lnTo>
                  <a:lnTo>
                    <a:pt x="1327" y="24"/>
                  </a:lnTo>
                  <a:lnTo>
                    <a:pt x="1287" y="28"/>
                  </a:lnTo>
                  <a:lnTo>
                    <a:pt x="1237" y="43"/>
                  </a:lnTo>
                  <a:lnTo>
                    <a:pt x="1194" y="30"/>
                  </a:lnTo>
                  <a:lnTo>
                    <a:pt x="1159" y="33"/>
                  </a:lnTo>
                  <a:lnTo>
                    <a:pt x="1125" y="51"/>
                  </a:lnTo>
                  <a:lnTo>
                    <a:pt x="1065" y="38"/>
                  </a:lnTo>
                  <a:lnTo>
                    <a:pt x="1019" y="45"/>
                  </a:lnTo>
                  <a:lnTo>
                    <a:pt x="988" y="38"/>
                  </a:lnTo>
                  <a:lnTo>
                    <a:pt x="943" y="42"/>
                  </a:lnTo>
                  <a:lnTo>
                    <a:pt x="897" y="51"/>
                  </a:lnTo>
                  <a:lnTo>
                    <a:pt x="866" y="48"/>
                  </a:lnTo>
                  <a:lnTo>
                    <a:pt x="801" y="45"/>
                  </a:lnTo>
                  <a:lnTo>
                    <a:pt x="760" y="51"/>
                  </a:lnTo>
                  <a:lnTo>
                    <a:pt x="692" y="46"/>
                  </a:lnTo>
                  <a:lnTo>
                    <a:pt x="636" y="42"/>
                  </a:lnTo>
                  <a:lnTo>
                    <a:pt x="575" y="33"/>
                  </a:lnTo>
                  <a:lnTo>
                    <a:pt x="518" y="42"/>
                  </a:lnTo>
                  <a:lnTo>
                    <a:pt x="454" y="23"/>
                  </a:lnTo>
                  <a:lnTo>
                    <a:pt x="404" y="24"/>
                  </a:lnTo>
                  <a:lnTo>
                    <a:pt x="371" y="35"/>
                  </a:lnTo>
                  <a:lnTo>
                    <a:pt x="349" y="26"/>
                  </a:lnTo>
                  <a:lnTo>
                    <a:pt x="322" y="31"/>
                  </a:lnTo>
                  <a:lnTo>
                    <a:pt x="287" y="33"/>
                  </a:lnTo>
                  <a:lnTo>
                    <a:pt x="252" y="36"/>
                  </a:lnTo>
                  <a:lnTo>
                    <a:pt x="211" y="44"/>
                  </a:lnTo>
                  <a:lnTo>
                    <a:pt x="176" y="35"/>
                  </a:lnTo>
                  <a:lnTo>
                    <a:pt x="143" y="39"/>
                  </a:lnTo>
                  <a:lnTo>
                    <a:pt x="99" y="43"/>
                  </a:lnTo>
                  <a:lnTo>
                    <a:pt x="71" y="39"/>
                  </a:lnTo>
                  <a:lnTo>
                    <a:pt x="20" y="37"/>
                  </a:lnTo>
                  <a:lnTo>
                    <a:pt x="0" y="46"/>
                  </a:lnTo>
                  <a:lnTo>
                    <a:pt x="2" y="73"/>
                  </a:lnTo>
                  <a:lnTo>
                    <a:pt x="5" y="96"/>
                  </a:lnTo>
                  <a:lnTo>
                    <a:pt x="16" y="116"/>
                  </a:lnTo>
                  <a:lnTo>
                    <a:pt x="29" y="120"/>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pPr>
                <a:defRPr/>
              </a:pPr>
              <a:endParaRPr lang="id-ID"/>
            </a:p>
          </p:txBody>
        </p:sp>
        <p:sp>
          <p:nvSpPr>
            <p:cNvPr id="3094" name="Freeform 22"/>
            <p:cNvSpPr>
              <a:spLocks/>
            </p:cNvSpPr>
            <p:nvPr/>
          </p:nvSpPr>
          <p:spPr bwMode="auto">
            <a:xfrm>
              <a:off x="3570" y="104"/>
              <a:ext cx="2129" cy="162"/>
            </a:xfrm>
            <a:custGeom>
              <a:avLst/>
              <a:gdLst/>
              <a:ahLst/>
              <a:cxnLst>
                <a:cxn ang="0">
                  <a:pos x="0" y="122"/>
                </a:cxn>
                <a:cxn ang="0">
                  <a:pos x="5" y="129"/>
                </a:cxn>
                <a:cxn ang="0">
                  <a:pos x="9" y="58"/>
                </a:cxn>
                <a:cxn ang="0">
                  <a:pos x="28" y="29"/>
                </a:cxn>
                <a:cxn ang="0">
                  <a:pos x="101" y="25"/>
                </a:cxn>
                <a:cxn ang="0">
                  <a:pos x="243" y="29"/>
                </a:cxn>
                <a:cxn ang="0">
                  <a:pos x="378" y="28"/>
                </a:cxn>
                <a:cxn ang="0">
                  <a:pos x="537" y="29"/>
                </a:cxn>
                <a:cxn ang="0">
                  <a:pos x="645" y="25"/>
                </a:cxn>
                <a:cxn ang="0">
                  <a:pos x="735" y="25"/>
                </a:cxn>
                <a:cxn ang="0">
                  <a:pos x="870" y="33"/>
                </a:cxn>
                <a:cxn ang="0">
                  <a:pos x="968" y="35"/>
                </a:cxn>
                <a:cxn ang="0">
                  <a:pos x="1079" y="29"/>
                </a:cxn>
                <a:cxn ang="0">
                  <a:pos x="1212" y="40"/>
                </a:cxn>
                <a:cxn ang="0">
                  <a:pos x="1316" y="37"/>
                </a:cxn>
                <a:cxn ang="0">
                  <a:pos x="1414" y="32"/>
                </a:cxn>
                <a:cxn ang="0">
                  <a:pos x="1525" y="36"/>
                </a:cxn>
                <a:cxn ang="0">
                  <a:pos x="1621" y="32"/>
                </a:cxn>
                <a:cxn ang="0">
                  <a:pos x="1714" y="29"/>
                </a:cxn>
                <a:cxn ang="0">
                  <a:pos x="1781" y="32"/>
                </a:cxn>
                <a:cxn ang="0">
                  <a:pos x="1913" y="25"/>
                </a:cxn>
                <a:cxn ang="0">
                  <a:pos x="2046" y="33"/>
                </a:cxn>
                <a:cxn ang="0">
                  <a:pos x="2093" y="47"/>
                </a:cxn>
                <a:cxn ang="0">
                  <a:pos x="2115" y="68"/>
                </a:cxn>
                <a:cxn ang="0">
                  <a:pos x="2128" y="124"/>
                </a:cxn>
                <a:cxn ang="0">
                  <a:pos x="2128" y="41"/>
                </a:cxn>
                <a:cxn ang="0">
                  <a:pos x="2120" y="16"/>
                </a:cxn>
                <a:cxn ang="0">
                  <a:pos x="1974" y="6"/>
                </a:cxn>
                <a:cxn ang="0">
                  <a:pos x="1855" y="1"/>
                </a:cxn>
                <a:cxn ang="0">
                  <a:pos x="1774" y="3"/>
                </a:cxn>
                <a:cxn ang="0">
                  <a:pos x="1658" y="8"/>
                </a:cxn>
                <a:cxn ang="0">
                  <a:pos x="1453" y="6"/>
                </a:cxn>
                <a:cxn ang="0">
                  <a:pos x="1311" y="6"/>
                </a:cxn>
                <a:cxn ang="0">
                  <a:pos x="1212" y="6"/>
                </a:cxn>
                <a:cxn ang="0">
                  <a:pos x="1135" y="4"/>
                </a:cxn>
                <a:cxn ang="0">
                  <a:pos x="1000" y="6"/>
                </a:cxn>
                <a:cxn ang="0">
                  <a:pos x="837" y="6"/>
                </a:cxn>
                <a:cxn ang="0">
                  <a:pos x="652" y="4"/>
                </a:cxn>
                <a:cxn ang="0">
                  <a:pos x="569" y="2"/>
                </a:cxn>
                <a:cxn ang="0">
                  <a:pos x="431" y="2"/>
                </a:cxn>
                <a:cxn ang="0">
                  <a:pos x="256" y="2"/>
                </a:cxn>
                <a:cxn ang="0">
                  <a:pos x="107" y="0"/>
                </a:cxn>
                <a:cxn ang="0">
                  <a:pos x="34" y="1"/>
                </a:cxn>
                <a:cxn ang="0">
                  <a:pos x="5" y="18"/>
                </a:cxn>
                <a:cxn ang="0">
                  <a:pos x="0" y="56"/>
                </a:cxn>
              </a:cxnLst>
              <a:rect l="0" t="0" r="r" b="b"/>
              <a:pathLst>
                <a:path w="2129" h="162">
                  <a:moveTo>
                    <a:pt x="0" y="78"/>
                  </a:moveTo>
                  <a:lnTo>
                    <a:pt x="0" y="122"/>
                  </a:lnTo>
                  <a:lnTo>
                    <a:pt x="0" y="161"/>
                  </a:lnTo>
                  <a:lnTo>
                    <a:pt x="5" y="129"/>
                  </a:lnTo>
                  <a:lnTo>
                    <a:pt x="7" y="104"/>
                  </a:lnTo>
                  <a:lnTo>
                    <a:pt x="9" y="58"/>
                  </a:lnTo>
                  <a:lnTo>
                    <a:pt x="15" y="36"/>
                  </a:lnTo>
                  <a:lnTo>
                    <a:pt x="28" y="29"/>
                  </a:lnTo>
                  <a:lnTo>
                    <a:pt x="60" y="24"/>
                  </a:lnTo>
                  <a:lnTo>
                    <a:pt x="101" y="25"/>
                  </a:lnTo>
                  <a:lnTo>
                    <a:pt x="200" y="25"/>
                  </a:lnTo>
                  <a:lnTo>
                    <a:pt x="243" y="29"/>
                  </a:lnTo>
                  <a:lnTo>
                    <a:pt x="306" y="25"/>
                  </a:lnTo>
                  <a:lnTo>
                    <a:pt x="378" y="28"/>
                  </a:lnTo>
                  <a:lnTo>
                    <a:pt x="431" y="27"/>
                  </a:lnTo>
                  <a:lnTo>
                    <a:pt x="537" y="29"/>
                  </a:lnTo>
                  <a:lnTo>
                    <a:pt x="574" y="29"/>
                  </a:lnTo>
                  <a:lnTo>
                    <a:pt x="645" y="25"/>
                  </a:lnTo>
                  <a:lnTo>
                    <a:pt x="669" y="30"/>
                  </a:lnTo>
                  <a:lnTo>
                    <a:pt x="735" y="25"/>
                  </a:lnTo>
                  <a:lnTo>
                    <a:pt x="836" y="29"/>
                  </a:lnTo>
                  <a:lnTo>
                    <a:pt x="870" y="33"/>
                  </a:lnTo>
                  <a:lnTo>
                    <a:pt x="923" y="29"/>
                  </a:lnTo>
                  <a:lnTo>
                    <a:pt x="968" y="35"/>
                  </a:lnTo>
                  <a:lnTo>
                    <a:pt x="1006" y="35"/>
                  </a:lnTo>
                  <a:lnTo>
                    <a:pt x="1079" y="29"/>
                  </a:lnTo>
                  <a:lnTo>
                    <a:pt x="1149" y="33"/>
                  </a:lnTo>
                  <a:lnTo>
                    <a:pt x="1212" y="40"/>
                  </a:lnTo>
                  <a:lnTo>
                    <a:pt x="1231" y="41"/>
                  </a:lnTo>
                  <a:lnTo>
                    <a:pt x="1316" y="37"/>
                  </a:lnTo>
                  <a:lnTo>
                    <a:pt x="1395" y="34"/>
                  </a:lnTo>
                  <a:lnTo>
                    <a:pt x="1414" y="32"/>
                  </a:lnTo>
                  <a:lnTo>
                    <a:pt x="1443" y="33"/>
                  </a:lnTo>
                  <a:lnTo>
                    <a:pt x="1525" y="36"/>
                  </a:lnTo>
                  <a:lnTo>
                    <a:pt x="1588" y="30"/>
                  </a:lnTo>
                  <a:lnTo>
                    <a:pt x="1621" y="32"/>
                  </a:lnTo>
                  <a:lnTo>
                    <a:pt x="1671" y="33"/>
                  </a:lnTo>
                  <a:lnTo>
                    <a:pt x="1714" y="29"/>
                  </a:lnTo>
                  <a:lnTo>
                    <a:pt x="1742" y="25"/>
                  </a:lnTo>
                  <a:lnTo>
                    <a:pt x="1781" y="32"/>
                  </a:lnTo>
                  <a:lnTo>
                    <a:pt x="1860" y="34"/>
                  </a:lnTo>
                  <a:lnTo>
                    <a:pt x="1913" y="25"/>
                  </a:lnTo>
                  <a:lnTo>
                    <a:pt x="1990" y="33"/>
                  </a:lnTo>
                  <a:lnTo>
                    <a:pt x="2046" y="33"/>
                  </a:lnTo>
                  <a:lnTo>
                    <a:pt x="2075" y="33"/>
                  </a:lnTo>
                  <a:lnTo>
                    <a:pt x="2093" y="47"/>
                  </a:lnTo>
                  <a:lnTo>
                    <a:pt x="2105" y="54"/>
                  </a:lnTo>
                  <a:lnTo>
                    <a:pt x="2115" y="68"/>
                  </a:lnTo>
                  <a:lnTo>
                    <a:pt x="2122" y="92"/>
                  </a:lnTo>
                  <a:lnTo>
                    <a:pt x="2128" y="124"/>
                  </a:lnTo>
                  <a:lnTo>
                    <a:pt x="2128" y="58"/>
                  </a:lnTo>
                  <a:lnTo>
                    <a:pt x="2128" y="41"/>
                  </a:lnTo>
                  <a:lnTo>
                    <a:pt x="2125" y="30"/>
                  </a:lnTo>
                  <a:lnTo>
                    <a:pt x="2120" y="16"/>
                  </a:lnTo>
                  <a:lnTo>
                    <a:pt x="2089" y="7"/>
                  </a:lnTo>
                  <a:lnTo>
                    <a:pt x="1974" y="6"/>
                  </a:lnTo>
                  <a:lnTo>
                    <a:pt x="1946" y="1"/>
                  </a:lnTo>
                  <a:lnTo>
                    <a:pt x="1855" y="1"/>
                  </a:lnTo>
                  <a:lnTo>
                    <a:pt x="1829" y="3"/>
                  </a:lnTo>
                  <a:lnTo>
                    <a:pt x="1774" y="3"/>
                  </a:lnTo>
                  <a:lnTo>
                    <a:pt x="1733" y="2"/>
                  </a:lnTo>
                  <a:lnTo>
                    <a:pt x="1658" y="8"/>
                  </a:lnTo>
                  <a:lnTo>
                    <a:pt x="1501" y="3"/>
                  </a:lnTo>
                  <a:lnTo>
                    <a:pt x="1453" y="6"/>
                  </a:lnTo>
                  <a:lnTo>
                    <a:pt x="1366" y="10"/>
                  </a:lnTo>
                  <a:lnTo>
                    <a:pt x="1311" y="6"/>
                  </a:lnTo>
                  <a:lnTo>
                    <a:pt x="1256" y="6"/>
                  </a:lnTo>
                  <a:lnTo>
                    <a:pt x="1212" y="6"/>
                  </a:lnTo>
                  <a:lnTo>
                    <a:pt x="1164" y="9"/>
                  </a:lnTo>
                  <a:lnTo>
                    <a:pt x="1135" y="4"/>
                  </a:lnTo>
                  <a:lnTo>
                    <a:pt x="1031" y="6"/>
                  </a:lnTo>
                  <a:lnTo>
                    <a:pt x="1000" y="6"/>
                  </a:lnTo>
                  <a:lnTo>
                    <a:pt x="945" y="4"/>
                  </a:lnTo>
                  <a:lnTo>
                    <a:pt x="837" y="6"/>
                  </a:lnTo>
                  <a:lnTo>
                    <a:pt x="741" y="4"/>
                  </a:lnTo>
                  <a:lnTo>
                    <a:pt x="652" y="4"/>
                  </a:lnTo>
                  <a:lnTo>
                    <a:pt x="610" y="6"/>
                  </a:lnTo>
                  <a:lnTo>
                    <a:pt x="569" y="2"/>
                  </a:lnTo>
                  <a:lnTo>
                    <a:pt x="535" y="2"/>
                  </a:lnTo>
                  <a:lnTo>
                    <a:pt x="431" y="2"/>
                  </a:lnTo>
                  <a:lnTo>
                    <a:pt x="312" y="4"/>
                  </a:lnTo>
                  <a:lnTo>
                    <a:pt x="256" y="2"/>
                  </a:lnTo>
                  <a:lnTo>
                    <a:pt x="190" y="4"/>
                  </a:lnTo>
                  <a:lnTo>
                    <a:pt x="107" y="0"/>
                  </a:lnTo>
                  <a:lnTo>
                    <a:pt x="56" y="0"/>
                  </a:lnTo>
                  <a:lnTo>
                    <a:pt x="34" y="1"/>
                  </a:lnTo>
                  <a:lnTo>
                    <a:pt x="19" y="6"/>
                  </a:lnTo>
                  <a:lnTo>
                    <a:pt x="5" y="18"/>
                  </a:lnTo>
                  <a:lnTo>
                    <a:pt x="1" y="37"/>
                  </a:lnTo>
                  <a:lnTo>
                    <a:pt x="0" y="56"/>
                  </a:lnTo>
                  <a:lnTo>
                    <a:pt x="0" y="78"/>
                  </a:lnTo>
                </a:path>
              </a:pathLst>
            </a:custGeom>
            <a:solidFill>
              <a:srgbClr val="FFFFFF"/>
            </a:solidFill>
            <a:ln w="9525">
              <a:noFill/>
              <a:round/>
              <a:headEnd type="none" w="sm" len="sm"/>
              <a:tailEnd type="none" w="sm" len="sm"/>
            </a:ln>
            <a:effectLst/>
          </p:spPr>
          <p:txBody>
            <a:bodyPr/>
            <a:lstStyle/>
            <a:p>
              <a:pPr>
                <a:defRPr/>
              </a:pPr>
              <a:endParaRPr lang="id-ID"/>
            </a:p>
          </p:txBody>
        </p:sp>
        <p:sp>
          <p:nvSpPr>
            <p:cNvPr id="3095" name="Freeform 23"/>
            <p:cNvSpPr>
              <a:spLocks/>
            </p:cNvSpPr>
            <p:nvPr/>
          </p:nvSpPr>
          <p:spPr bwMode="auto">
            <a:xfrm>
              <a:off x="3574" y="363"/>
              <a:ext cx="2128" cy="65"/>
            </a:xfrm>
            <a:custGeom>
              <a:avLst/>
              <a:gdLst/>
              <a:ahLst/>
              <a:cxnLst>
                <a:cxn ang="0">
                  <a:pos x="0" y="15"/>
                </a:cxn>
                <a:cxn ang="0">
                  <a:pos x="6" y="12"/>
                </a:cxn>
                <a:cxn ang="0">
                  <a:pos x="8" y="40"/>
                </a:cxn>
                <a:cxn ang="0">
                  <a:pos x="27" y="52"/>
                </a:cxn>
                <a:cxn ang="0">
                  <a:pos x="59" y="49"/>
                </a:cxn>
                <a:cxn ang="0">
                  <a:pos x="110" y="49"/>
                </a:cxn>
                <a:cxn ang="0">
                  <a:pos x="162" y="50"/>
                </a:cxn>
                <a:cxn ang="0">
                  <a:pos x="192" y="51"/>
                </a:cxn>
                <a:cxn ang="0">
                  <a:pos x="248" y="48"/>
                </a:cxn>
                <a:cxn ang="0">
                  <a:pos x="327" y="51"/>
                </a:cxn>
                <a:cxn ang="0">
                  <a:pos x="413" y="51"/>
                </a:cxn>
                <a:cxn ang="0">
                  <a:pos x="479" y="53"/>
                </a:cxn>
                <a:cxn ang="0">
                  <a:pos x="517" y="52"/>
                </a:cxn>
                <a:cxn ang="0">
                  <a:pos x="645" y="53"/>
                </a:cxn>
                <a:cxn ang="0">
                  <a:pos x="725" y="49"/>
                </a:cxn>
                <a:cxn ang="0">
                  <a:pos x="805" y="50"/>
                </a:cxn>
                <a:cxn ang="0">
                  <a:pos x="869" y="50"/>
                </a:cxn>
                <a:cxn ang="0">
                  <a:pos x="968" y="49"/>
                </a:cxn>
                <a:cxn ang="0">
                  <a:pos x="1044" y="46"/>
                </a:cxn>
                <a:cxn ang="0">
                  <a:pos x="1157" y="47"/>
                </a:cxn>
                <a:cxn ang="0">
                  <a:pos x="1295" y="49"/>
                </a:cxn>
                <a:cxn ang="0">
                  <a:pos x="1377" y="46"/>
                </a:cxn>
                <a:cxn ang="0">
                  <a:pos x="1412" y="51"/>
                </a:cxn>
                <a:cxn ang="0">
                  <a:pos x="1519" y="51"/>
                </a:cxn>
                <a:cxn ang="0">
                  <a:pos x="1606" y="51"/>
                </a:cxn>
                <a:cxn ang="0">
                  <a:pos x="1636" y="48"/>
                </a:cxn>
                <a:cxn ang="0">
                  <a:pos x="1686" y="51"/>
                </a:cxn>
                <a:cxn ang="0">
                  <a:pos x="1712" y="52"/>
                </a:cxn>
                <a:cxn ang="0">
                  <a:pos x="1782" y="51"/>
                </a:cxn>
                <a:cxn ang="0">
                  <a:pos x="1841" y="50"/>
                </a:cxn>
                <a:cxn ang="0">
                  <a:pos x="1937" y="48"/>
                </a:cxn>
                <a:cxn ang="0">
                  <a:pos x="2072" y="47"/>
                </a:cxn>
                <a:cxn ang="0">
                  <a:pos x="2104" y="42"/>
                </a:cxn>
                <a:cxn ang="0">
                  <a:pos x="2120" y="27"/>
                </a:cxn>
                <a:cxn ang="0">
                  <a:pos x="2127" y="40"/>
                </a:cxn>
                <a:cxn ang="0">
                  <a:pos x="2124" y="51"/>
                </a:cxn>
                <a:cxn ang="0">
                  <a:pos x="2107" y="61"/>
                </a:cxn>
                <a:cxn ang="0">
                  <a:pos x="1972" y="61"/>
                </a:cxn>
                <a:cxn ang="0">
                  <a:pos x="1854" y="63"/>
                </a:cxn>
                <a:cxn ang="0">
                  <a:pos x="1800" y="64"/>
                </a:cxn>
                <a:cxn ang="0">
                  <a:pos x="1739" y="64"/>
                </a:cxn>
                <a:cxn ang="0">
                  <a:pos x="1628" y="60"/>
                </a:cxn>
                <a:cxn ang="0">
                  <a:pos x="1493" y="59"/>
                </a:cxn>
                <a:cxn ang="0">
                  <a:pos x="1382" y="61"/>
                </a:cxn>
                <a:cxn ang="0">
                  <a:pos x="1310" y="61"/>
                </a:cxn>
                <a:cxn ang="0">
                  <a:pos x="1256" y="61"/>
                </a:cxn>
                <a:cxn ang="0">
                  <a:pos x="1212" y="62"/>
                </a:cxn>
                <a:cxn ang="0">
                  <a:pos x="1163" y="60"/>
                </a:cxn>
                <a:cxn ang="0">
                  <a:pos x="1106" y="63"/>
                </a:cxn>
                <a:cxn ang="0">
                  <a:pos x="1030" y="62"/>
                </a:cxn>
                <a:cxn ang="0">
                  <a:pos x="971" y="62"/>
                </a:cxn>
                <a:cxn ang="0">
                  <a:pos x="885" y="64"/>
                </a:cxn>
                <a:cxn ang="0">
                  <a:pos x="784" y="64"/>
                </a:cxn>
                <a:cxn ang="0">
                  <a:pos x="692" y="64"/>
                </a:cxn>
                <a:cxn ang="0">
                  <a:pos x="609" y="61"/>
                </a:cxn>
                <a:cxn ang="0">
                  <a:pos x="534" y="62"/>
                </a:cxn>
                <a:cxn ang="0">
                  <a:pos x="401" y="63"/>
                </a:cxn>
                <a:cxn ang="0">
                  <a:pos x="256" y="62"/>
                </a:cxn>
                <a:cxn ang="0">
                  <a:pos x="19" y="61"/>
                </a:cxn>
                <a:cxn ang="0">
                  <a:pos x="1" y="49"/>
                </a:cxn>
                <a:cxn ang="0">
                  <a:pos x="0" y="32"/>
                </a:cxn>
              </a:cxnLst>
              <a:rect l="0" t="0" r="r" b="b"/>
              <a:pathLst>
                <a:path w="2128" h="65">
                  <a:moveTo>
                    <a:pt x="0" y="32"/>
                  </a:moveTo>
                  <a:lnTo>
                    <a:pt x="0" y="15"/>
                  </a:lnTo>
                  <a:lnTo>
                    <a:pt x="0" y="0"/>
                  </a:lnTo>
                  <a:lnTo>
                    <a:pt x="6" y="12"/>
                  </a:lnTo>
                  <a:lnTo>
                    <a:pt x="7" y="22"/>
                  </a:lnTo>
                  <a:lnTo>
                    <a:pt x="8" y="40"/>
                  </a:lnTo>
                  <a:lnTo>
                    <a:pt x="15" y="49"/>
                  </a:lnTo>
                  <a:lnTo>
                    <a:pt x="27" y="52"/>
                  </a:lnTo>
                  <a:lnTo>
                    <a:pt x="40" y="50"/>
                  </a:lnTo>
                  <a:lnTo>
                    <a:pt x="59" y="49"/>
                  </a:lnTo>
                  <a:lnTo>
                    <a:pt x="91" y="48"/>
                  </a:lnTo>
                  <a:lnTo>
                    <a:pt x="110" y="49"/>
                  </a:lnTo>
                  <a:lnTo>
                    <a:pt x="127" y="49"/>
                  </a:lnTo>
                  <a:lnTo>
                    <a:pt x="162" y="50"/>
                  </a:lnTo>
                  <a:lnTo>
                    <a:pt x="175" y="51"/>
                  </a:lnTo>
                  <a:lnTo>
                    <a:pt x="192" y="51"/>
                  </a:lnTo>
                  <a:lnTo>
                    <a:pt x="219" y="49"/>
                  </a:lnTo>
                  <a:lnTo>
                    <a:pt x="248" y="48"/>
                  </a:lnTo>
                  <a:lnTo>
                    <a:pt x="284" y="48"/>
                  </a:lnTo>
                  <a:lnTo>
                    <a:pt x="327" y="51"/>
                  </a:lnTo>
                  <a:lnTo>
                    <a:pt x="383" y="53"/>
                  </a:lnTo>
                  <a:lnTo>
                    <a:pt x="413" y="51"/>
                  </a:lnTo>
                  <a:lnTo>
                    <a:pt x="431" y="53"/>
                  </a:lnTo>
                  <a:lnTo>
                    <a:pt x="479" y="53"/>
                  </a:lnTo>
                  <a:lnTo>
                    <a:pt x="496" y="50"/>
                  </a:lnTo>
                  <a:lnTo>
                    <a:pt x="517" y="52"/>
                  </a:lnTo>
                  <a:lnTo>
                    <a:pt x="574" y="52"/>
                  </a:lnTo>
                  <a:lnTo>
                    <a:pt x="645" y="53"/>
                  </a:lnTo>
                  <a:lnTo>
                    <a:pt x="669" y="51"/>
                  </a:lnTo>
                  <a:lnTo>
                    <a:pt x="725" y="49"/>
                  </a:lnTo>
                  <a:lnTo>
                    <a:pt x="762" y="48"/>
                  </a:lnTo>
                  <a:lnTo>
                    <a:pt x="805" y="50"/>
                  </a:lnTo>
                  <a:lnTo>
                    <a:pt x="835" y="52"/>
                  </a:lnTo>
                  <a:lnTo>
                    <a:pt x="869" y="50"/>
                  </a:lnTo>
                  <a:lnTo>
                    <a:pt x="929" y="52"/>
                  </a:lnTo>
                  <a:lnTo>
                    <a:pt x="968" y="49"/>
                  </a:lnTo>
                  <a:lnTo>
                    <a:pt x="1005" y="49"/>
                  </a:lnTo>
                  <a:lnTo>
                    <a:pt x="1044" y="46"/>
                  </a:lnTo>
                  <a:lnTo>
                    <a:pt x="1093" y="50"/>
                  </a:lnTo>
                  <a:lnTo>
                    <a:pt x="1157" y="47"/>
                  </a:lnTo>
                  <a:lnTo>
                    <a:pt x="1230" y="47"/>
                  </a:lnTo>
                  <a:lnTo>
                    <a:pt x="1295" y="49"/>
                  </a:lnTo>
                  <a:lnTo>
                    <a:pt x="1334" y="46"/>
                  </a:lnTo>
                  <a:lnTo>
                    <a:pt x="1377" y="46"/>
                  </a:lnTo>
                  <a:lnTo>
                    <a:pt x="1394" y="50"/>
                  </a:lnTo>
                  <a:lnTo>
                    <a:pt x="1412" y="51"/>
                  </a:lnTo>
                  <a:lnTo>
                    <a:pt x="1469" y="49"/>
                  </a:lnTo>
                  <a:lnTo>
                    <a:pt x="1519" y="51"/>
                  </a:lnTo>
                  <a:lnTo>
                    <a:pt x="1587" y="51"/>
                  </a:lnTo>
                  <a:lnTo>
                    <a:pt x="1606" y="51"/>
                  </a:lnTo>
                  <a:lnTo>
                    <a:pt x="1619" y="51"/>
                  </a:lnTo>
                  <a:lnTo>
                    <a:pt x="1636" y="48"/>
                  </a:lnTo>
                  <a:lnTo>
                    <a:pt x="1670" y="50"/>
                  </a:lnTo>
                  <a:lnTo>
                    <a:pt x="1686" y="51"/>
                  </a:lnTo>
                  <a:lnTo>
                    <a:pt x="1698" y="50"/>
                  </a:lnTo>
                  <a:lnTo>
                    <a:pt x="1712" y="52"/>
                  </a:lnTo>
                  <a:lnTo>
                    <a:pt x="1739" y="49"/>
                  </a:lnTo>
                  <a:lnTo>
                    <a:pt x="1782" y="51"/>
                  </a:lnTo>
                  <a:lnTo>
                    <a:pt x="1824" y="48"/>
                  </a:lnTo>
                  <a:lnTo>
                    <a:pt x="1841" y="50"/>
                  </a:lnTo>
                  <a:lnTo>
                    <a:pt x="1859" y="50"/>
                  </a:lnTo>
                  <a:lnTo>
                    <a:pt x="1937" y="48"/>
                  </a:lnTo>
                  <a:lnTo>
                    <a:pt x="2013" y="50"/>
                  </a:lnTo>
                  <a:lnTo>
                    <a:pt x="2072" y="47"/>
                  </a:lnTo>
                  <a:lnTo>
                    <a:pt x="2092" y="45"/>
                  </a:lnTo>
                  <a:lnTo>
                    <a:pt x="2104" y="42"/>
                  </a:lnTo>
                  <a:lnTo>
                    <a:pt x="2113" y="36"/>
                  </a:lnTo>
                  <a:lnTo>
                    <a:pt x="2120" y="27"/>
                  </a:lnTo>
                  <a:lnTo>
                    <a:pt x="2127" y="14"/>
                  </a:lnTo>
                  <a:lnTo>
                    <a:pt x="2127" y="40"/>
                  </a:lnTo>
                  <a:lnTo>
                    <a:pt x="2127" y="47"/>
                  </a:lnTo>
                  <a:lnTo>
                    <a:pt x="2124" y="51"/>
                  </a:lnTo>
                  <a:lnTo>
                    <a:pt x="2118" y="57"/>
                  </a:lnTo>
                  <a:lnTo>
                    <a:pt x="2107" y="61"/>
                  </a:lnTo>
                  <a:lnTo>
                    <a:pt x="2029" y="64"/>
                  </a:lnTo>
                  <a:lnTo>
                    <a:pt x="1972" y="61"/>
                  </a:lnTo>
                  <a:lnTo>
                    <a:pt x="1945" y="63"/>
                  </a:lnTo>
                  <a:lnTo>
                    <a:pt x="1854" y="63"/>
                  </a:lnTo>
                  <a:lnTo>
                    <a:pt x="1828" y="62"/>
                  </a:lnTo>
                  <a:lnTo>
                    <a:pt x="1800" y="64"/>
                  </a:lnTo>
                  <a:lnTo>
                    <a:pt x="1772" y="62"/>
                  </a:lnTo>
                  <a:lnTo>
                    <a:pt x="1739" y="64"/>
                  </a:lnTo>
                  <a:lnTo>
                    <a:pt x="1653" y="63"/>
                  </a:lnTo>
                  <a:lnTo>
                    <a:pt x="1628" y="60"/>
                  </a:lnTo>
                  <a:lnTo>
                    <a:pt x="1547" y="63"/>
                  </a:lnTo>
                  <a:lnTo>
                    <a:pt x="1493" y="59"/>
                  </a:lnTo>
                  <a:lnTo>
                    <a:pt x="1430" y="63"/>
                  </a:lnTo>
                  <a:lnTo>
                    <a:pt x="1382" y="61"/>
                  </a:lnTo>
                  <a:lnTo>
                    <a:pt x="1336" y="63"/>
                  </a:lnTo>
                  <a:lnTo>
                    <a:pt x="1310" y="61"/>
                  </a:lnTo>
                  <a:lnTo>
                    <a:pt x="1287" y="61"/>
                  </a:lnTo>
                  <a:lnTo>
                    <a:pt x="1256" y="61"/>
                  </a:lnTo>
                  <a:lnTo>
                    <a:pt x="1235" y="60"/>
                  </a:lnTo>
                  <a:lnTo>
                    <a:pt x="1212" y="62"/>
                  </a:lnTo>
                  <a:lnTo>
                    <a:pt x="1188" y="60"/>
                  </a:lnTo>
                  <a:lnTo>
                    <a:pt x="1163" y="60"/>
                  </a:lnTo>
                  <a:lnTo>
                    <a:pt x="1134" y="62"/>
                  </a:lnTo>
                  <a:lnTo>
                    <a:pt x="1106" y="63"/>
                  </a:lnTo>
                  <a:lnTo>
                    <a:pt x="1075" y="63"/>
                  </a:lnTo>
                  <a:lnTo>
                    <a:pt x="1030" y="62"/>
                  </a:lnTo>
                  <a:lnTo>
                    <a:pt x="998" y="63"/>
                  </a:lnTo>
                  <a:lnTo>
                    <a:pt x="971" y="62"/>
                  </a:lnTo>
                  <a:lnTo>
                    <a:pt x="945" y="62"/>
                  </a:lnTo>
                  <a:lnTo>
                    <a:pt x="885" y="64"/>
                  </a:lnTo>
                  <a:lnTo>
                    <a:pt x="837" y="61"/>
                  </a:lnTo>
                  <a:lnTo>
                    <a:pt x="784" y="64"/>
                  </a:lnTo>
                  <a:lnTo>
                    <a:pt x="740" y="62"/>
                  </a:lnTo>
                  <a:lnTo>
                    <a:pt x="692" y="64"/>
                  </a:lnTo>
                  <a:lnTo>
                    <a:pt x="652" y="62"/>
                  </a:lnTo>
                  <a:lnTo>
                    <a:pt x="609" y="61"/>
                  </a:lnTo>
                  <a:lnTo>
                    <a:pt x="569" y="62"/>
                  </a:lnTo>
                  <a:lnTo>
                    <a:pt x="534" y="62"/>
                  </a:lnTo>
                  <a:lnTo>
                    <a:pt x="431" y="62"/>
                  </a:lnTo>
                  <a:lnTo>
                    <a:pt x="401" y="63"/>
                  </a:lnTo>
                  <a:lnTo>
                    <a:pt x="311" y="62"/>
                  </a:lnTo>
                  <a:lnTo>
                    <a:pt x="256" y="62"/>
                  </a:lnTo>
                  <a:lnTo>
                    <a:pt x="103" y="61"/>
                  </a:lnTo>
                  <a:lnTo>
                    <a:pt x="19" y="61"/>
                  </a:lnTo>
                  <a:lnTo>
                    <a:pt x="4" y="56"/>
                  </a:lnTo>
                  <a:lnTo>
                    <a:pt x="1" y="49"/>
                  </a:lnTo>
                  <a:lnTo>
                    <a:pt x="0" y="41"/>
                  </a:lnTo>
                  <a:lnTo>
                    <a:pt x="0" y="32"/>
                  </a:lnTo>
                </a:path>
              </a:pathLst>
            </a:custGeom>
            <a:solidFill>
              <a:schemeClr val="bg1"/>
            </a:solidFill>
            <a:ln w="9525">
              <a:noFill/>
              <a:round/>
              <a:headEnd type="none" w="sm" len="sm"/>
              <a:tailEnd type="none" w="sm" len="sm"/>
            </a:ln>
            <a:effectLst/>
          </p:spPr>
          <p:txBody>
            <a:bodyPr/>
            <a:lstStyle/>
            <a:p>
              <a:pPr>
                <a:defRPr/>
              </a:pPr>
              <a:endParaRPr lang="id-ID"/>
            </a:p>
          </p:txBody>
        </p:sp>
      </p:grpSp>
      <p:sp>
        <p:nvSpPr>
          <p:cNvPr id="3096" name="Rectangle 24"/>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3097" name="Rectangle 25"/>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3098" name="Rectangle 26"/>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04BD3FE-865D-485E-A7A1-7D7937397FF0}"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860"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75000"/>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Font typeface="Wingdings" pitchFamily="2" charset="2"/>
        <a:buChar char="v"/>
        <a:defRPr sz="2800">
          <a:solidFill>
            <a:schemeClr val="tx1"/>
          </a:solidFill>
          <a:latin typeface="+mn-lt"/>
        </a:defRPr>
      </a:lvl2pPr>
      <a:lvl3pPr marL="1143000" indent="-228600" algn="l" rtl="0" eaLnBrk="0" fontAlgn="base" hangingPunct="0">
        <a:spcBef>
          <a:spcPct val="20000"/>
        </a:spcBef>
        <a:spcAft>
          <a:spcPct val="0"/>
        </a:spcAft>
        <a:buSzPct val="75000"/>
        <a:buFont typeface="Wingdings" pitchFamily="2" charset="2"/>
        <a:buChar char="v"/>
        <a:defRPr sz="2400">
          <a:solidFill>
            <a:schemeClr val="tx1"/>
          </a:solidFill>
          <a:latin typeface="+mn-lt"/>
        </a:defRPr>
      </a:lvl3pPr>
      <a:lvl4pPr marL="1600200" indent="-228600" algn="l" rtl="0" eaLnBrk="0" fontAlgn="base" hangingPunct="0">
        <a:spcBef>
          <a:spcPct val="20000"/>
        </a:spcBef>
        <a:spcAft>
          <a:spcPct val="0"/>
        </a:spcAft>
        <a:buSzPct val="75000"/>
        <a:buFont typeface="Wingdings" pitchFamily="2" charset="2"/>
        <a:buChar char="v"/>
        <a:defRPr sz="2000">
          <a:solidFill>
            <a:schemeClr val="tx1"/>
          </a:solidFill>
          <a:latin typeface="+mn-lt"/>
        </a:defRPr>
      </a:lvl4pPr>
      <a:lvl5pPr marL="2057400" indent="-228600" algn="l" rtl="0" eaLnBrk="0" fontAlgn="base" hangingPunct="0">
        <a:spcBef>
          <a:spcPct val="20000"/>
        </a:spcBef>
        <a:spcAft>
          <a:spcPct val="0"/>
        </a:spcAft>
        <a:buSzPct val="75000"/>
        <a:buFont typeface="Wingdings" pitchFamily="2" charset="2"/>
        <a:buChar char="v"/>
        <a:defRPr sz="2000">
          <a:solidFill>
            <a:schemeClr val="tx1"/>
          </a:solidFill>
          <a:latin typeface="+mn-lt"/>
        </a:defRPr>
      </a:lvl5pPr>
      <a:lvl6pPr marL="2514600" indent="-228600" algn="l" rtl="0" fontAlgn="base">
        <a:spcBef>
          <a:spcPct val="20000"/>
        </a:spcBef>
        <a:spcAft>
          <a:spcPct val="0"/>
        </a:spcAft>
        <a:buSzPct val="75000"/>
        <a:buFont typeface="Wingdings" pitchFamily="2" charset="2"/>
        <a:buChar char="v"/>
        <a:defRPr sz="2000">
          <a:solidFill>
            <a:schemeClr val="tx1"/>
          </a:solidFill>
          <a:latin typeface="+mn-lt"/>
        </a:defRPr>
      </a:lvl6pPr>
      <a:lvl7pPr marL="2971800" indent="-228600" algn="l" rtl="0" fontAlgn="base">
        <a:spcBef>
          <a:spcPct val="20000"/>
        </a:spcBef>
        <a:spcAft>
          <a:spcPct val="0"/>
        </a:spcAft>
        <a:buSzPct val="75000"/>
        <a:buFont typeface="Wingdings" pitchFamily="2" charset="2"/>
        <a:buChar char="v"/>
        <a:defRPr sz="2000">
          <a:solidFill>
            <a:schemeClr val="tx1"/>
          </a:solidFill>
          <a:latin typeface="+mn-lt"/>
        </a:defRPr>
      </a:lvl7pPr>
      <a:lvl8pPr marL="3429000" indent="-228600" algn="l" rtl="0" fontAlgn="base">
        <a:spcBef>
          <a:spcPct val="20000"/>
        </a:spcBef>
        <a:spcAft>
          <a:spcPct val="0"/>
        </a:spcAft>
        <a:buSzPct val="75000"/>
        <a:buFont typeface="Wingdings" pitchFamily="2" charset="2"/>
        <a:buChar char="v"/>
        <a:defRPr sz="2000">
          <a:solidFill>
            <a:schemeClr val="tx1"/>
          </a:solidFill>
          <a:latin typeface="+mn-lt"/>
        </a:defRPr>
      </a:lvl8pPr>
      <a:lvl9pPr marL="3886200" indent="-228600" algn="l" rtl="0" fontAlgn="base">
        <a:spcBef>
          <a:spcPct val="20000"/>
        </a:spcBef>
        <a:spcAft>
          <a:spcPct val="0"/>
        </a:spcAft>
        <a:buSzPct val="75000"/>
        <a:buFont typeface="Wingdings" pitchFamily="2" charset="2"/>
        <a:buChar char="v"/>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297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297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D9FDCC9-8379-42DE-A33B-F06E07F9903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hyperlink" Target="Apec%202014/INDONESIA%202010%20-%20Mount%20Merapi's%20Eruptions%20on%20Octobers%20upto%20November%202010.mp4" TargetMode="External"/><Relationship Id="rId2" Type="http://schemas.openxmlformats.org/officeDocument/2006/relationships/notesSlide" Target="../notesSlides/notesSlide11.xml"/><Relationship Id="rId1" Type="http://schemas.openxmlformats.org/officeDocument/2006/relationships/slideLayout" Target="../slideLayouts/slideLayout19.xml"/><Relationship Id="rId6" Type="http://schemas.openxmlformats.org/officeDocument/2006/relationships/hyperlink" Target="Apec%202014/SOPUTAN%20VOLCANO%20ERUPTS%202012.mp4" TargetMode="External"/><Relationship Id="rId5" Type="http://schemas.openxmlformats.org/officeDocument/2006/relationships/hyperlink" Target="Apec%202014/Spectacular%20Explosive%20Eruptions%20at%20Anak%20Krakatau%20(Krakatoa)%20Volcano,%20Indonesia%201st%20Nov.%202010.mp4" TargetMode="External"/><Relationship Id="rId4" Type="http://schemas.openxmlformats.org/officeDocument/2006/relationships/hyperlink" Target="Apec%202014/Mount%20Sinabung-%20Volcano%20in%20Indonesia%20has%20third%20eruption%20in%20three%20months.mp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3" Type="http://schemas.openxmlformats.org/officeDocument/2006/relationships/hyperlink" Target="http://www.volcanodiscovery.com/volcanoes/indonesia/sulawesi/mahawu/" TargetMode="External"/><Relationship Id="rId18" Type="http://schemas.openxmlformats.org/officeDocument/2006/relationships/hyperlink" Target="http://www.volcanodiscovery.com/una_una.html" TargetMode="External"/><Relationship Id="rId26" Type="http://schemas.openxmlformats.org/officeDocument/2006/relationships/hyperlink" Target="http://www.volcanodiscovery.com/jailolo.html" TargetMode="External"/><Relationship Id="rId39" Type="http://schemas.openxmlformats.org/officeDocument/2006/relationships/hyperlink" Target="http://www.volcanodiscovery.com/peuetsague.html" TargetMode="External"/><Relationship Id="rId21" Type="http://schemas.openxmlformats.org/officeDocument/2006/relationships/hyperlink" Target="http://www.volcanodiscovery.com/dukono.html" TargetMode="External"/><Relationship Id="rId34" Type="http://schemas.openxmlformats.org/officeDocument/2006/relationships/hyperlink" Target="http://www.volcanodiscovery.com/amasing.html" TargetMode="External"/><Relationship Id="rId42" Type="http://schemas.openxmlformats.org/officeDocument/2006/relationships/hyperlink" Target="http://www.volcanodiscovery.com/sibayak-volcano.html" TargetMode="External"/><Relationship Id="rId47" Type="http://schemas.openxmlformats.org/officeDocument/2006/relationships/hyperlink" Target="http://www.volcanodiscovery.com/sibualbuali-volcano.html" TargetMode="External"/><Relationship Id="rId50" Type="http://schemas.openxmlformats.org/officeDocument/2006/relationships/hyperlink" Target="http://www.volcanodiscovery.com/sarik-gajah-volcano.html" TargetMode="External"/><Relationship Id="rId55" Type="http://schemas.openxmlformats.org/officeDocument/2006/relationships/hyperlink" Target="http://www.volcanodiscovery.com/volcanoes/indonesia/sumatra/kerinci/" TargetMode="External"/><Relationship Id="rId63" Type="http://schemas.openxmlformats.org/officeDocument/2006/relationships/hyperlink" Target="http://www.volcanodiscovery.com/bukit-lumut-balai-volcano.html" TargetMode="External"/><Relationship Id="rId68" Type="http://schemas.openxmlformats.org/officeDocument/2006/relationships/hyperlink" Target="http://www.volcanodiscovery.com/volcanoes/indonesia/sumatra/suoh/suoh.html" TargetMode="External"/><Relationship Id="rId76" Type="http://schemas.openxmlformats.org/officeDocument/2006/relationships/hyperlink" Target="http://www.volcanodiscovery.com/nieuwerkerk.html" TargetMode="External"/><Relationship Id="rId7" Type="http://schemas.openxmlformats.org/officeDocument/2006/relationships/hyperlink" Target="http://www.volcanodiscovery.com/banua-wuhu.html" TargetMode="External"/><Relationship Id="rId71" Type="http://schemas.openxmlformats.org/officeDocument/2006/relationships/hyperlink" Target="http://www.volcanodiscovery.com/banda-sea.html" TargetMode="External"/><Relationship Id="rId2" Type="http://schemas.openxmlformats.org/officeDocument/2006/relationships/notesSlide" Target="../notesSlides/notesSlide5.xml"/><Relationship Id="rId16" Type="http://schemas.openxmlformats.org/officeDocument/2006/relationships/hyperlink" Target="http://www.volcanodiscovery.com/soputan.html" TargetMode="External"/><Relationship Id="rId29" Type="http://schemas.openxmlformats.org/officeDocument/2006/relationships/hyperlink" Target="http://www.volcanodiscovery.com/tidore.html" TargetMode="External"/><Relationship Id="rId11" Type="http://schemas.openxmlformats.org/officeDocument/2006/relationships/hyperlink" Target="http://www.volcanodiscovery.com/klabat.html" TargetMode="External"/><Relationship Id="rId24" Type="http://schemas.openxmlformats.org/officeDocument/2006/relationships/hyperlink" Target="http://www.volcanodiscovery.com/gamkonora.html" TargetMode="External"/><Relationship Id="rId32" Type="http://schemas.openxmlformats.org/officeDocument/2006/relationships/hyperlink" Target="http://www.volcanodiscovery.com/volcanoes/indonesia/halmahera/makian/" TargetMode="External"/><Relationship Id="rId37" Type="http://schemas.openxmlformats.org/officeDocument/2006/relationships/hyperlink" Target="http://www.volcanodiscovery.com/pulau-weh.html" TargetMode="External"/><Relationship Id="rId40" Type="http://schemas.openxmlformats.org/officeDocument/2006/relationships/hyperlink" Target="http://www.volcanodiscovery.com/geureudong.html" TargetMode="External"/><Relationship Id="rId45" Type="http://schemas.openxmlformats.org/officeDocument/2006/relationships/hyperlink" Target="http://www.volcanodiscovery.com/imun-volcano.html" TargetMode="External"/><Relationship Id="rId53" Type="http://schemas.openxmlformats.org/officeDocument/2006/relationships/hyperlink" Target="http://www.volcanodiscovery.com/volcanoes/indonesia/sumatra/tandikat/" TargetMode="External"/><Relationship Id="rId58" Type="http://schemas.openxmlformats.org/officeDocument/2006/relationships/hyperlink" Target="http://www.volcanodiscovery.com/belirang-beriti-volcano.html" TargetMode="External"/><Relationship Id="rId66" Type="http://schemas.openxmlformats.org/officeDocument/2006/relationships/hyperlink" Target="http://www.volcanodiscovery.com/gunung-semuning-volcano-and-ranau-caldera.html" TargetMode="External"/><Relationship Id="rId74" Type="http://schemas.openxmlformats.org/officeDocument/2006/relationships/hyperlink" Target="http://www.volcanodiscovery.com/emperor_of_china.html" TargetMode="External"/><Relationship Id="rId79" Type="http://schemas.openxmlformats.org/officeDocument/2006/relationships/hyperlink" Target="http://www.volcanodiscovery.com/teon.html" TargetMode="External"/><Relationship Id="rId5" Type="http://schemas.openxmlformats.org/officeDocument/2006/relationships/hyperlink" Target="http://www.volcanodiscovery.com/unnamed-celebes-sea.html" TargetMode="External"/><Relationship Id="rId61" Type="http://schemas.openxmlformats.org/officeDocument/2006/relationships/hyperlink" Target="http://www.volcanodiscovery.com/volcanoes/indonesia/sumatra/kaba/" TargetMode="External"/><Relationship Id="rId82" Type="http://schemas.openxmlformats.org/officeDocument/2006/relationships/hyperlink" Target="http://www.volcanodiscovery.com/krakatau.html" TargetMode="External"/><Relationship Id="rId10" Type="http://schemas.openxmlformats.org/officeDocument/2006/relationships/hyperlink" Target="http://www.volcanodiscovery.com/tongoko.html" TargetMode="External"/><Relationship Id="rId19" Type="http://schemas.openxmlformats.org/officeDocument/2006/relationships/hyperlink" Target="http://www.volcanodiscovery.com/indonesia/halmahera.html" TargetMode="External"/><Relationship Id="rId31" Type="http://schemas.openxmlformats.org/officeDocument/2006/relationships/hyperlink" Target="http://www.volcanodiscovery.com/moti.html" TargetMode="External"/><Relationship Id="rId44" Type="http://schemas.openxmlformats.org/officeDocument/2006/relationships/hyperlink" Target="http://www.volcanodiscovery.com/volcanoes/indonesia/sumatra/toba/" TargetMode="External"/><Relationship Id="rId52" Type="http://schemas.openxmlformats.org/officeDocument/2006/relationships/hyperlink" Target="http://www.volcanodiscovery.com/sumatra/marapi.html" TargetMode="External"/><Relationship Id="rId60" Type="http://schemas.openxmlformats.org/officeDocument/2006/relationships/hyperlink" Target="http://www.volcanodiscovery.com/bukit-daun-volcano.html" TargetMode="External"/><Relationship Id="rId65" Type="http://schemas.openxmlformats.org/officeDocument/2006/relationships/hyperlink" Target="http://www.volcanodiscovery.com/besar-volcano.html" TargetMode="External"/><Relationship Id="rId73" Type="http://schemas.openxmlformats.org/officeDocument/2006/relationships/hyperlink" Target="http://www.volcanodiscovery.com/manuk.html" TargetMode="External"/><Relationship Id="rId78" Type="http://schemas.openxmlformats.org/officeDocument/2006/relationships/hyperlink" Target="http://www.volcanodiscovery.com/nila.html" TargetMode="External"/><Relationship Id="rId81" Type="http://schemas.openxmlformats.org/officeDocument/2006/relationships/hyperlink" Target="http://www.volcanodiscovery.com/sunda-strait.html" TargetMode="External"/><Relationship Id="rId4" Type="http://schemas.openxmlformats.org/officeDocument/2006/relationships/hyperlink" Target="http://www.volcanodiscovery.com/indonesia/sulawesi_sangihe_islands.html" TargetMode="External"/><Relationship Id="rId9" Type="http://schemas.openxmlformats.org/officeDocument/2006/relationships/hyperlink" Target="http://www.volcanodiscovery.com/sangihe_islands/ruang.html" TargetMode="External"/><Relationship Id="rId14" Type="http://schemas.openxmlformats.org/officeDocument/2006/relationships/hyperlink" Target="http://www.volcanodiscovery.com/tondano.html" TargetMode="External"/><Relationship Id="rId22" Type="http://schemas.openxmlformats.org/officeDocument/2006/relationships/hyperlink" Target="http://www.volcanodiscovery.com/tobaru.html" TargetMode="External"/><Relationship Id="rId27" Type="http://schemas.openxmlformats.org/officeDocument/2006/relationships/hyperlink" Target="http://www.volcanodiscovery.com/hiri.html" TargetMode="External"/><Relationship Id="rId30" Type="http://schemas.openxmlformats.org/officeDocument/2006/relationships/hyperlink" Target="http://www.volcanodiscovery.com/mare.html" TargetMode="External"/><Relationship Id="rId35" Type="http://schemas.openxmlformats.org/officeDocument/2006/relationships/hyperlink" Target="http://www.volcanodiscovery.com/bibinoi.html" TargetMode="External"/><Relationship Id="rId43" Type="http://schemas.openxmlformats.org/officeDocument/2006/relationships/hyperlink" Target="http://www.volcanodiscovery.com/sinabung.html" TargetMode="External"/><Relationship Id="rId48" Type="http://schemas.openxmlformats.org/officeDocument/2006/relationships/hyperlink" Target="http://www.volcanodiscovery.com/lubukraya-volcano.html" TargetMode="External"/><Relationship Id="rId56" Type="http://schemas.openxmlformats.org/officeDocument/2006/relationships/hyperlink" Target="http://www.volcanodiscovery.com/hutapanjang-volcano.html" TargetMode="External"/><Relationship Id="rId64" Type="http://schemas.openxmlformats.org/officeDocument/2006/relationships/hyperlink" Target="http://www.volcanodiscovery.com/patah-volcano.html" TargetMode="External"/><Relationship Id="rId69" Type="http://schemas.openxmlformats.org/officeDocument/2006/relationships/hyperlink" Target="http://www.volcanodiscovery.com/volcanoes/indonesia/sumatra/hulubelu-volcano.html" TargetMode="External"/><Relationship Id="rId77" Type="http://schemas.openxmlformats.org/officeDocument/2006/relationships/hyperlink" Target="http://www.volcanodiscovery.com/gunung_api_wetar.html" TargetMode="External"/><Relationship Id="rId8" Type="http://schemas.openxmlformats.org/officeDocument/2006/relationships/hyperlink" Target="http://www.volcanodiscovery.com/indonesia/karangetang.html" TargetMode="External"/><Relationship Id="rId51" Type="http://schemas.openxmlformats.org/officeDocument/2006/relationships/hyperlink" Target="http://www.volcanodiscovery.com/talakmau-volcano.html" TargetMode="External"/><Relationship Id="rId72" Type="http://schemas.openxmlformats.org/officeDocument/2006/relationships/hyperlink" Target="http://www.volcanodiscovery.com/banda_api.html" TargetMode="External"/><Relationship Id="rId80" Type="http://schemas.openxmlformats.org/officeDocument/2006/relationships/hyperlink" Target="http://www.volcanodiscovery.com/wurlali.html" TargetMode="External"/><Relationship Id="rId3" Type="http://schemas.openxmlformats.org/officeDocument/2006/relationships/hyperlink" Target="http://www.volcanodiscovery.com/indonesia.html" TargetMode="External"/><Relationship Id="rId12" Type="http://schemas.openxmlformats.org/officeDocument/2006/relationships/hyperlink" Target="http://www.volcanodiscovery.com/lokon.html" TargetMode="External"/><Relationship Id="rId17" Type="http://schemas.openxmlformats.org/officeDocument/2006/relationships/hyperlink" Target="http://www.volcanodiscovery.com/indonesia/ambang.html" TargetMode="External"/><Relationship Id="rId25" Type="http://schemas.openxmlformats.org/officeDocument/2006/relationships/hyperlink" Target="http://www.volcanodiscovery.com/todoko-ranu.html" TargetMode="External"/><Relationship Id="rId33" Type="http://schemas.openxmlformats.org/officeDocument/2006/relationships/hyperlink" Target="http://www.volcanodiscovery.com/tigalalu.html" TargetMode="External"/><Relationship Id="rId38" Type="http://schemas.openxmlformats.org/officeDocument/2006/relationships/hyperlink" Target="http://www.volcanodiscovery.com/seulawah-agam.html" TargetMode="External"/><Relationship Id="rId46" Type="http://schemas.openxmlformats.org/officeDocument/2006/relationships/hyperlink" Target="http://www.volcanodiscovery.com/helatoba-tarutung-volcano.html" TargetMode="External"/><Relationship Id="rId59" Type="http://schemas.openxmlformats.org/officeDocument/2006/relationships/hyperlink" Target="http://www.volcanodiscovery.com/pendan-volcano.html" TargetMode="External"/><Relationship Id="rId67" Type="http://schemas.openxmlformats.org/officeDocument/2006/relationships/hyperlink" Target="http://www.volcanodiscovery.com/sekincau-belirang-volcano.html" TargetMode="External"/><Relationship Id="rId20" Type="http://schemas.openxmlformats.org/officeDocument/2006/relationships/hyperlink" Target="http://www.volcanodiscovery.com/tarakan.html" TargetMode="External"/><Relationship Id="rId41" Type="http://schemas.openxmlformats.org/officeDocument/2006/relationships/hyperlink" Target="http://www.volcanodiscovery.com/kembar-volcano.html" TargetMode="External"/><Relationship Id="rId54" Type="http://schemas.openxmlformats.org/officeDocument/2006/relationships/hyperlink" Target="http://www.volcanodiscovery.com/volcanoes/indonesia/sumatra/talang/" TargetMode="External"/><Relationship Id="rId62" Type="http://schemas.openxmlformats.org/officeDocument/2006/relationships/hyperlink" Target="http://www.volcanodiscovery.com/volcanoes/indonesia/sumatra/dempo/" TargetMode="External"/><Relationship Id="rId70" Type="http://schemas.openxmlformats.org/officeDocument/2006/relationships/hyperlink" Target="http://www.volcanodiscovery.com/volcanoes/indonesia/sumatra/rajabasa-volcano.html" TargetMode="External"/><Relationship Id="rId75" Type="http://schemas.openxmlformats.org/officeDocument/2006/relationships/hyperlink" Target="http://www.volcanodiscovery.com/serua.html" TargetMode="External"/><Relationship Id="rId1" Type="http://schemas.openxmlformats.org/officeDocument/2006/relationships/slideLayout" Target="../slideLayouts/slideLayout7.xml"/><Relationship Id="rId6" Type="http://schemas.openxmlformats.org/officeDocument/2006/relationships/hyperlink" Target="http://www.volcanodiscovery.com/volcanoes/indonesia/sangihe_islands/awu/" TargetMode="External"/><Relationship Id="rId15" Type="http://schemas.openxmlformats.org/officeDocument/2006/relationships/hyperlink" Target="http://www.volcanodiscovery.com/sempu.html" TargetMode="External"/><Relationship Id="rId23" Type="http://schemas.openxmlformats.org/officeDocument/2006/relationships/hyperlink" Target="http://www.volcanodiscovery.com/indonesia/halmahera/ibu.html" TargetMode="External"/><Relationship Id="rId28" Type="http://schemas.openxmlformats.org/officeDocument/2006/relationships/hyperlink" Target="http://www.volcanodiscovery.com/volcanoes/indonesia/halmahera/gamalama/" TargetMode="External"/><Relationship Id="rId36" Type="http://schemas.openxmlformats.org/officeDocument/2006/relationships/hyperlink" Target="http://www.volcanodiscovery.com/indonesia/sumatra.html" TargetMode="External"/><Relationship Id="rId49" Type="http://schemas.openxmlformats.org/officeDocument/2006/relationships/hyperlink" Target="http://www.volcanodiscovery.com/volcanoes/indonesia/sumatra/sorikmarapi/" TargetMode="External"/><Relationship Id="rId57" Type="http://schemas.openxmlformats.org/officeDocument/2006/relationships/hyperlink" Target="http://www.volcanodiscovery.com/volcanoes/indonesia/sumatra/sumbing-volcano.html" TargetMode="External"/></Relationships>
</file>

<file path=ppt/slides/_rels/slide6.xml.rels><?xml version="1.0" encoding="UTF-8" standalone="yes"?>
<Relationships xmlns="http://schemas.openxmlformats.org/package/2006/relationships"><Relationship Id="rId13" Type="http://schemas.openxmlformats.org/officeDocument/2006/relationships/hyperlink" Target="http://www.volcanodiscovery.com/cereme.html" TargetMode="External"/><Relationship Id="rId18" Type="http://schemas.openxmlformats.org/officeDocument/2006/relationships/hyperlink" Target="http://www.volcanodiscovery.com/talagabodas.html" TargetMode="External"/><Relationship Id="rId26" Type="http://schemas.openxmlformats.org/officeDocument/2006/relationships/hyperlink" Target="http://www.volcanodiscovery.com/slamet.html" TargetMode="External"/><Relationship Id="rId39" Type="http://schemas.openxmlformats.org/officeDocument/2006/relationships/hyperlink" Target="http://www.volcanodiscovery.com/volcanoes/indonesia/east_java/kelud/" TargetMode="External"/><Relationship Id="rId21" Type="http://schemas.openxmlformats.org/officeDocument/2006/relationships/hyperlink" Target="http://www.volcanodiscovery.com/papandayan.html" TargetMode="External"/><Relationship Id="rId34" Type="http://schemas.openxmlformats.org/officeDocument/2006/relationships/hyperlink" Target="http://www.volcanodiscovery.com/penanggungan.html" TargetMode="External"/><Relationship Id="rId42" Type="http://schemas.openxmlformats.org/officeDocument/2006/relationships/hyperlink" Target="http://www.volcanodiscovery.com/lamongan.html" TargetMode="External"/><Relationship Id="rId47" Type="http://schemas.openxmlformats.org/officeDocument/2006/relationships/hyperlink" Target="http://www.volcanodiscovery.com/bali.html" TargetMode="External"/><Relationship Id="rId50" Type="http://schemas.openxmlformats.org/officeDocument/2006/relationships/hyperlink" Target="http://www.volcanodiscovery.com/volcanoes/indonesia/bali/agung/" TargetMode="External"/><Relationship Id="rId55" Type="http://schemas.openxmlformats.org/officeDocument/2006/relationships/hyperlink" Target="http://www.volcanodiscovery.com/sangeang_api.html" TargetMode="External"/><Relationship Id="rId63" Type="http://schemas.openxmlformats.org/officeDocument/2006/relationships/hyperlink" Target="http://www.volcanodiscovery.com/lombok.html" TargetMode="External"/><Relationship Id="rId68" Type="http://schemas.openxmlformats.org/officeDocument/2006/relationships/hyperlink" Target="http://www.volcanodiscovery.com/lewotobi.html" TargetMode="External"/><Relationship Id="rId76" Type="http://schemas.openxmlformats.org/officeDocument/2006/relationships/hyperlink" Target="http://www.volcanodiscovery.com/sukaria.html" TargetMode="External"/><Relationship Id="rId7" Type="http://schemas.openxmlformats.org/officeDocument/2006/relationships/hyperlink" Target="http://www.volcanodiscovery.com/pulosari.html" TargetMode="External"/><Relationship Id="rId71" Type="http://schemas.openxmlformats.org/officeDocument/2006/relationships/hyperlink" Target="http://www.volcanodiscovery.com/poco_leok.html" TargetMode="External"/><Relationship Id="rId2" Type="http://schemas.openxmlformats.org/officeDocument/2006/relationships/notesSlide" Target="../notesSlides/notesSlide6.xml"/><Relationship Id="rId16" Type="http://schemas.openxmlformats.org/officeDocument/2006/relationships/hyperlink" Target="http://www.volcanodiscovery.com/endut.html" TargetMode="External"/><Relationship Id="rId29" Type="http://schemas.openxmlformats.org/officeDocument/2006/relationships/hyperlink" Target="http://www.volcanodiscovery.com/sumbing.html" TargetMode="External"/><Relationship Id="rId11" Type="http://schemas.openxmlformats.org/officeDocument/2006/relationships/hyperlink" Target="http://www.volcanodiscovery.com/tampomas.html" TargetMode="External"/><Relationship Id="rId24" Type="http://schemas.openxmlformats.org/officeDocument/2006/relationships/hyperlink" Target="http://www.volcanodiscovery.com/ungaran.html" TargetMode="External"/><Relationship Id="rId32" Type="http://schemas.openxmlformats.org/officeDocument/2006/relationships/hyperlink" Target="http://www.volcanodiscovery.com/wilis.html" TargetMode="External"/><Relationship Id="rId37" Type="http://schemas.openxmlformats.org/officeDocument/2006/relationships/hyperlink" Target="http://www.volcanodiscovery.com/baluran.html" TargetMode="External"/><Relationship Id="rId40" Type="http://schemas.openxmlformats.org/officeDocument/2006/relationships/hyperlink" Target="http://www.volcanodiscovery.com/bromo.html" TargetMode="External"/><Relationship Id="rId45" Type="http://schemas.openxmlformats.org/officeDocument/2006/relationships/hyperlink" Target="http://www.volcanodiscovery.com/semeru.html" TargetMode="External"/><Relationship Id="rId53" Type="http://schemas.openxmlformats.org/officeDocument/2006/relationships/hyperlink" Target="http://www.volcanodiscovery.com/indonesia/lesser_sunda.html" TargetMode="External"/><Relationship Id="rId58" Type="http://schemas.openxmlformats.org/officeDocument/2006/relationships/hyperlink" Target="http://www.volcanodiscovery.com/iliboleng.html" TargetMode="External"/><Relationship Id="rId66" Type="http://schemas.openxmlformats.org/officeDocument/2006/relationships/hyperlink" Target="http://www.volcanodiscovery.com/leroboleng.html" TargetMode="External"/><Relationship Id="rId74" Type="http://schemas.openxmlformats.org/officeDocument/2006/relationships/hyperlink" Target="http://www.volcanodiscovery.com/inielika.html" TargetMode="External"/><Relationship Id="rId79" Type="http://schemas.openxmlformats.org/officeDocument/2006/relationships/hyperlink" Target="http://www.volcanodiscovery.com/iya.html" TargetMode="External"/><Relationship Id="rId5" Type="http://schemas.openxmlformats.org/officeDocument/2006/relationships/hyperlink" Target="http://www.volcanodiscovery.com/danau-caldera.html" TargetMode="External"/><Relationship Id="rId61" Type="http://schemas.openxmlformats.org/officeDocument/2006/relationships/hyperlink" Target="http://www.volcanodiscovery.com/iliwerung.html" TargetMode="External"/><Relationship Id="rId10" Type="http://schemas.openxmlformats.org/officeDocument/2006/relationships/hyperlink" Target="http://www.volcanodiscovery.com/tangkubanparahu.html" TargetMode="External"/><Relationship Id="rId19" Type="http://schemas.openxmlformats.org/officeDocument/2006/relationships/hyperlink" Target="http://www.volcanodiscovery.com/kendang.html" TargetMode="External"/><Relationship Id="rId31" Type="http://schemas.openxmlformats.org/officeDocument/2006/relationships/hyperlink" Target="http://www.volcanodiscovery.com/lawu.html" TargetMode="External"/><Relationship Id="rId44" Type="http://schemas.openxmlformats.org/officeDocument/2006/relationships/hyperlink" Target="http://www.volcanodiscovery.com/ijen.html" TargetMode="External"/><Relationship Id="rId52" Type="http://schemas.openxmlformats.org/officeDocument/2006/relationships/hyperlink" Target="http://www.volcanodiscovery.com/tambora.html" TargetMode="External"/><Relationship Id="rId60" Type="http://schemas.openxmlformats.org/officeDocument/2006/relationships/hyperlink" Target="http://www.volcanodiscovery.com/gilbanta.html" TargetMode="External"/><Relationship Id="rId65" Type="http://schemas.openxmlformats.org/officeDocument/2006/relationships/hyperlink" Target="http://www.volcanodiscovery.com/ilikedeka.html" TargetMode="External"/><Relationship Id="rId73" Type="http://schemas.openxmlformats.org/officeDocument/2006/relationships/hyperlink" Target="http://www.volcanodiscovery.com/ndete-napu.html" TargetMode="External"/><Relationship Id="rId78" Type="http://schemas.openxmlformats.org/officeDocument/2006/relationships/hyperlink" Target="http://www.volcanodiscovery.com/inierie.html" TargetMode="External"/><Relationship Id="rId4" Type="http://schemas.openxmlformats.org/officeDocument/2006/relationships/hyperlink" Target="http://www.volcanodiscovery.com/indonesia/west-java.html" TargetMode="External"/><Relationship Id="rId9" Type="http://schemas.openxmlformats.org/officeDocument/2006/relationships/hyperlink" Target="http://www.volcanodiscovery.com/perbakti.html" TargetMode="External"/><Relationship Id="rId14" Type="http://schemas.openxmlformats.org/officeDocument/2006/relationships/hyperlink" Target="http://www.volcanodiscovery.com/kawah_karaha.html" TargetMode="External"/><Relationship Id="rId22" Type="http://schemas.openxmlformats.org/officeDocument/2006/relationships/hyperlink" Target="http://www.volcanodiscovery.com/indonesia/central-java.html" TargetMode="External"/><Relationship Id="rId27" Type="http://schemas.openxmlformats.org/officeDocument/2006/relationships/hyperlink" Target="http://www.volcanodiscovery.com/sundoro.html" TargetMode="External"/><Relationship Id="rId30" Type="http://schemas.openxmlformats.org/officeDocument/2006/relationships/hyperlink" Target="http://www.volcanodiscovery.com/merbabu.html" TargetMode="External"/><Relationship Id="rId35" Type="http://schemas.openxmlformats.org/officeDocument/2006/relationships/hyperlink" Target="http://www.volcanodiscovery.com/volcanoes/indonesia/east_java/welirang/" TargetMode="External"/><Relationship Id="rId43" Type="http://schemas.openxmlformats.org/officeDocument/2006/relationships/hyperlink" Target="http://www.volcanodiscovery.com/malang_plain.html" TargetMode="External"/><Relationship Id="rId48" Type="http://schemas.openxmlformats.org/officeDocument/2006/relationships/hyperlink" Target="http://www.volcanodiscovery.com/volcanoes/indonesia/bali/batur/" TargetMode="External"/><Relationship Id="rId56" Type="http://schemas.openxmlformats.org/officeDocument/2006/relationships/hyperlink" Target="http://www.volcanodiscovery.com/lewotolo.html" TargetMode="External"/><Relationship Id="rId64" Type="http://schemas.openxmlformats.org/officeDocument/2006/relationships/hyperlink" Target="http://www.volcanodiscovery.com/rinjani.html" TargetMode="External"/><Relationship Id="rId69" Type="http://schemas.openxmlformats.org/officeDocument/2006/relationships/hyperlink" Target="http://www.volcanodiscovery.com/ranakah.html" TargetMode="External"/><Relationship Id="rId77" Type="http://schemas.openxmlformats.org/officeDocument/2006/relationships/hyperlink" Target="http://www.volcanodiscovery.com/ebulobo.html" TargetMode="External"/><Relationship Id="rId8" Type="http://schemas.openxmlformats.org/officeDocument/2006/relationships/hyperlink" Target="http://www.volcanodiscovery.com/gagak.html" TargetMode="External"/><Relationship Id="rId51" Type="http://schemas.openxmlformats.org/officeDocument/2006/relationships/hyperlink" Target="http://www.volcanodiscovery.com/sumbawa.html" TargetMode="External"/><Relationship Id="rId72" Type="http://schemas.openxmlformats.org/officeDocument/2006/relationships/hyperlink" Target="http://www.volcanodiscovery.com/wai_sano.html" TargetMode="External"/><Relationship Id="rId3" Type="http://schemas.openxmlformats.org/officeDocument/2006/relationships/hyperlink" Target="http://www.volcanodiscovery.com/indonesia.html" TargetMode="External"/><Relationship Id="rId12" Type="http://schemas.openxmlformats.org/officeDocument/2006/relationships/hyperlink" Target="http://www.volcanodiscovery.com/gede.html" TargetMode="External"/><Relationship Id="rId17" Type="http://schemas.openxmlformats.org/officeDocument/2006/relationships/hyperlink" Target="http://www.volcanodiscovery.com/guntur.html" TargetMode="External"/><Relationship Id="rId25" Type="http://schemas.openxmlformats.org/officeDocument/2006/relationships/hyperlink" Target="http://www.volcanodiscovery.com/dieng.html" TargetMode="External"/><Relationship Id="rId33" Type="http://schemas.openxmlformats.org/officeDocument/2006/relationships/hyperlink" Target="http://www.volcanodiscovery.com/indonesia/east_java.html" TargetMode="External"/><Relationship Id="rId38" Type="http://schemas.openxmlformats.org/officeDocument/2006/relationships/hyperlink" Target="http://www.volcanodiscovery.com/kawi-butak.html" TargetMode="External"/><Relationship Id="rId46" Type="http://schemas.openxmlformats.org/officeDocument/2006/relationships/hyperlink" Target="http://www.volcanodiscovery.com/indonesia/java/raung.html" TargetMode="External"/><Relationship Id="rId59" Type="http://schemas.openxmlformats.org/officeDocument/2006/relationships/hyperlink" Target="http://www.volcanodiscovery.com/sirung.html" TargetMode="External"/><Relationship Id="rId67" Type="http://schemas.openxmlformats.org/officeDocument/2006/relationships/hyperlink" Target="http://www.volcanodiscovery.com/ilimuda.html" TargetMode="External"/><Relationship Id="rId20" Type="http://schemas.openxmlformats.org/officeDocument/2006/relationships/hyperlink" Target="http://www.volcanodiscovery.com/galunggung.html" TargetMode="External"/><Relationship Id="rId41" Type="http://schemas.openxmlformats.org/officeDocument/2006/relationships/hyperlink" Target="http://www.volcanodiscovery.com/iyang-argapura.html" TargetMode="External"/><Relationship Id="rId54" Type="http://schemas.openxmlformats.org/officeDocument/2006/relationships/hyperlink" Target="http://www.volcanodiscovery.com/indonesia/batutara.html" TargetMode="External"/><Relationship Id="rId62" Type="http://schemas.openxmlformats.org/officeDocument/2006/relationships/hyperlink" Target="http://www.volcanodiscovery.com/ililabalekan.html" TargetMode="External"/><Relationship Id="rId70" Type="http://schemas.openxmlformats.org/officeDocument/2006/relationships/hyperlink" Target="http://www.volcanodiscovery.com/volcanoes/indonesia/lesser_sunda/egon/" TargetMode="External"/><Relationship Id="rId75" Type="http://schemas.openxmlformats.org/officeDocument/2006/relationships/hyperlink" Target="http://www.volcanodiscovery.com/kelimutu.html" TargetMode="External"/><Relationship Id="rId1" Type="http://schemas.openxmlformats.org/officeDocument/2006/relationships/slideLayout" Target="../slideLayouts/slideLayout7.xml"/><Relationship Id="rId6" Type="http://schemas.openxmlformats.org/officeDocument/2006/relationships/hyperlink" Target="http://www.volcanodiscovery.com/karang.html" TargetMode="External"/><Relationship Id="rId15" Type="http://schemas.openxmlformats.org/officeDocument/2006/relationships/hyperlink" Target="http://www.volcanodiscovery.com/kawah_kamojang.html" TargetMode="External"/><Relationship Id="rId23" Type="http://schemas.openxmlformats.org/officeDocument/2006/relationships/hyperlink" Target="http://www.volcanodiscovery.com/muria.html" TargetMode="External"/><Relationship Id="rId28" Type="http://schemas.openxmlformats.org/officeDocument/2006/relationships/hyperlink" Target="http://www.volcanodiscovery.com/telomoyo.html" TargetMode="External"/><Relationship Id="rId36" Type="http://schemas.openxmlformats.org/officeDocument/2006/relationships/hyperlink" Target="http://www.volcanodiscovery.com/lurus.html" TargetMode="External"/><Relationship Id="rId49" Type="http://schemas.openxmlformats.org/officeDocument/2006/relationships/hyperlink" Target="http://www.volcanodiscovery.com/bratan.html" TargetMode="External"/><Relationship Id="rId57" Type="http://schemas.openxmlformats.org/officeDocument/2006/relationships/hyperlink" Target="http://www.volcanodiscovery.com/paluweh.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Alaska" TargetMode="External"/><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1334620"/>
            <a:ext cx="8305800" cy="3237380"/>
          </a:xfrm>
          <a:ln>
            <a:solidFill>
              <a:srgbClr val="FF9900"/>
            </a:solidFill>
          </a:ln>
        </p:spPr>
        <p:txBody>
          <a:bodyPr/>
          <a:lstStyle/>
          <a:p>
            <a:pPr lvl="0"/>
            <a:r>
              <a:rPr lang="id-ID" sz="4800" dirty="0" smtClean="0">
                <a:latin typeface="Monotype Corsiva" pitchFamily="66" charset="0"/>
              </a:rPr>
              <a:t/>
            </a:r>
            <a:br>
              <a:rPr lang="id-ID" sz="4800" dirty="0" smtClean="0">
                <a:latin typeface="Monotype Corsiva" pitchFamily="66" charset="0"/>
              </a:rPr>
            </a:br>
            <a:r>
              <a:rPr lang="en-US" sz="4000" b="1" dirty="0" smtClean="0">
                <a:latin typeface="Arial Unicode MS" pitchFamily="34" charset="-128"/>
                <a:ea typeface="Arial Unicode MS" pitchFamily="34" charset="-128"/>
                <a:cs typeface="Arial Unicode MS" pitchFamily="34" charset="-128"/>
              </a:rPr>
              <a:t>How to Enhance the Competence in </a:t>
            </a:r>
            <a:r>
              <a:rPr lang="id-ID" sz="4000" b="1" dirty="0" smtClean="0">
                <a:latin typeface="Arial Unicode MS" pitchFamily="34" charset="-128"/>
                <a:ea typeface="Arial Unicode MS" pitchFamily="34" charset="-128"/>
                <a:cs typeface="Arial Unicode MS" pitchFamily="34" charset="-128"/>
              </a:rPr>
              <a:t>Mathematic</a:t>
            </a:r>
            <a:r>
              <a:rPr lang="en-US" sz="4000" b="1" dirty="0" smtClean="0">
                <a:latin typeface="Arial Unicode MS" pitchFamily="34" charset="-128"/>
                <a:ea typeface="Arial Unicode MS" pitchFamily="34" charset="-128"/>
                <a:cs typeface="Arial Unicode MS" pitchFamily="34" charset="-128"/>
              </a:rPr>
              <a:t>al Modeling by Implementing ‘Lesson Study’ in the Case of Volcanoes Eruption?</a:t>
            </a:r>
            <a:r>
              <a:rPr lang="id-ID" sz="4000" dirty="0" smtClean="0">
                <a:latin typeface="Monotype Corsiva" pitchFamily="66" charset="0"/>
              </a:rPr>
              <a:t/>
            </a:r>
            <a:br>
              <a:rPr lang="id-ID" sz="4000" dirty="0" smtClean="0">
                <a:latin typeface="Monotype Corsiva" pitchFamily="66" charset="0"/>
              </a:rPr>
            </a:br>
            <a:endParaRPr lang="en-US" sz="4000" dirty="0" smtClean="0">
              <a:latin typeface="Monotype Corsiva" pitchFamily="66" charset="0"/>
            </a:endParaRPr>
          </a:p>
        </p:txBody>
      </p:sp>
      <p:sp>
        <p:nvSpPr>
          <p:cNvPr id="2051" name="Rectangle 3"/>
          <p:cNvSpPr>
            <a:spLocks noGrp="1" noChangeArrowheads="1"/>
          </p:cNvSpPr>
          <p:nvPr>
            <p:ph type="subTitle" idx="1"/>
          </p:nvPr>
        </p:nvSpPr>
        <p:spPr>
          <a:xfrm>
            <a:off x="381000" y="4700744"/>
            <a:ext cx="8305800" cy="1586752"/>
          </a:xfrm>
          <a:ln>
            <a:solidFill>
              <a:srgbClr val="FF9900"/>
            </a:solidFill>
          </a:ln>
        </p:spPr>
        <p:txBody>
          <a:bodyPr/>
          <a:lstStyle/>
          <a:p>
            <a:pPr eaLnBrk="1" hangingPunct="1">
              <a:lnSpc>
                <a:spcPct val="90000"/>
              </a:lnSpc>
            </a:pPr>
            <a:r>
              <a:rPr lang="en-US" dirty="0" err="1" smtClean="0">
                <a:solidFill>
                  <a:srgbClr val="FFFF66"/>
                </a:solidFill>
                <a:latin typeface="Berlin Sans FB" pitchFamily="34" charset="0"/>
              </a:rPr>
              <a:t>Subanar</a:t>
            </a:r>
            <a:endParaRPr lang="en-US" dirty="0" smtClean="0">
              <a:solidFill>
                <a:srgbClr val="FFFF66"/>
              </a:solidFill>
              <a:latin typeface="Berlin Sans FB" pitchFamily="34" charset="0"/>
            </a:endParaRPr>
          </a:p>
          <a:p>
            <a:pPr eaLnBrk="1" hangingPunct="1">
              <a:lnSpc>
                <a:spcPct val="90000"/>
              </a:lnSpc>
            </a:pPr>
            <a:r>
              <a:rPr lang="en-US" dirty="0" smtClean="0">
                <a:solidFill>
                  <a:srgbClr val="FFFF66"/>
                </a:solidFill>
                <a:latin typeface="Berlin Sans FB" pitchFamily="34" charset="0"/>
              </a:rPr>
              <a:t>Fadjar Shadiq</a:t>
            </a:r>
          </a:p>
          <a:p>
            <a:pPr eaLnBrk="1" hangingPunct="1">
              <a:lnSpc>
                <a:spcPct val="90000"/>
              </a:lnSpc>
            </a:pPr>
            <a:r>
              <a:rPr lang="en-US" dirty="0" smtClean="0">
                <a:solidFill>
                  <a:srgbClr val="FFFF66"/>
                </a:solidFill>
                <a:latin typeface="Berlin Sans FB" pitchFamily="34" charset="0"/>
              </a:rPr>
              <a:t>SEAMEO QITEP in Mathematics</a:t>
            </a:r>
          </a:p>
          <a:p>
            <a:pPr eaLnBrk="1" hangingPunct="1">
              <a:lnSpc>
                <a:spcPct val="90000"/>
              </a:lnSpc>
            </a:pPr>
            <a:endParaRPr lang="en-US" dirty="0" smtClean="0">
              <a:solidFill>
                <a:srgbClr val="FFFF66"/>
              </a:solidFill>
            </a:endParaRPr>
          </a:p>
        </p:txBody>
      </p:sp>
      <p:pic>
        <p:nvPicPr>
          <p:cNvPr id="2053" name="Picture 5" descr="Ape_walks"/>
          <p:cNvPicPr>
            <a:picLocks noChangeAspect="1" noChangeArrowheads="1" noCrop="1"/>
          </p:cNvPicPr>
          <p:nvPr/>
        </p:nvPicPr>
        <p:blipFill>
          <a:blip r:embed="rId4"/>
          <a:srcRect/>
          <a:stretch>
            <a:fillRect/>
          </a:stretch>
        </p:blipFill>
        <p:spPr bwMode="auto">
          <a:xfrm>
            <a:off x="7315200" y="533400"/>
            <a:ext cx="914400" cy="8683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205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par>
                          <p:cTn id="7" fill="hold">
                            <p:stCondLst>
                              <p:cond delay="7725"/>
                            </p:stCondLst>
                            <p:childTnLst>
                              <p:par>
                                <p:cTn id="8" presetID="5" presetClass="entr" presetSubtype="10" fill="hold" grpId="0" nodeType="afterEffect">
                                  <p:stCondLst>
                                    <p:cond delay="0"/>
                                  </p:stCondLst>
                                  <p:iterate type="wd">
                                    <p:tmPct val="100000"/>
                                  </p:iterate>
                                  <p:childTnLst>
                                    <p:set>
                                      <p:cBhvr>
                                        <p:cTn id="9" dur="1" fill="hold">
                                          <p:stCondLst>
                                            <p:cond delay="0"/>
                                          </p:stCondLst>
                                        </p:cTn>
                                        <p:tgtEl>
                                          <p:spTgt spid="2051">
                                            <p:txEl>
                                              <p:pRg st="0" end="0"/>
                                            </p:txEl>
                                          </p:spTgt>
                                        </p:tgtEl>
                                        <p:attrNameLst>
                                          <p:attrName>style.visibility</p:attrName>
                                        </p:attrNameLst>
                                      </p:cBhvr>
                                      <p:to>
                                        <p:strVal val="visible"/>
                                      </p:to>
                                    </p:set>
                                    <p:animEffect transition="in" filter="checkerboard(across)">
                                      <p:cBhvr>
                                        <p:cTn id="10" dur="300"/>
                                        <p:tgtEl>
                                          <p:spTgt spid="2051">
                                            <p:txEl>
                                              <p:pRg st="0" end="0"/>
                                            </p:txEl>
                                          </p:spTgt>
                                        </p:tgtEl>
                                      </p:cBhvr>
                                    </p:animEffect>
                                  </p:childTnLst>
                                </p:cTn>
                              </p:par>
                            </p:childTnLst>
                          </p:cTn>
                        </p:par>
                        <p:par>
                          <p:cTn id="11" fill="hold">
                            <p:stCondLst>
                              <p:cond delay="8025"/>
                            </p:stCondLst>
                            <p:childTnLst>
                              <p:par>
                                <p:cTn id="12" presetID="5" presetClass="entr" presetSubtype="10" fill="hold" grpId="0" nodeType="afterEffect">
                                  <p:stCondLst>
                                    <p:cond delay="0"/>
                                  </p:stCondLst>
                                  <p:iterate type="wd">
                                    <p:tmPct val="100000"/>
                                  </p:iterate>
                                  <p:childTnLst>
                                    <p:set>
                                      <p:cBhvr>
                                        <p:cTn id="13" dur="1" fill="hold">
                                          <p:stCondLst>
                                            <p:cond delay="0"/>
                                          </p:stCondLst>
                                        </p:cTn>
                                        <p:tgtEl>
                                          <p:spTgt spid="2051">
                                            <p:txEl>
                                              <p:pRg st="1" end="1"/>
                                            </p:txEl>
                                          </p:spTgt>
                                        </p:tgtEl>
                                        <p:attrNameLst>
                                          <p:attrName>style.visibility</p:attrName>
                                        </p:attrNameLst>
                                      </p:cBhvr>
                                      <p:to>
                                        <p:strVal val="visible"/>
                                      </p:to>
                                    </p:set>
                                    <p:animEffect transition="in" filter="checkerboard(across)">
                                      <p:cBhvr>
                                        <p:cTn id="14" dur="300"/>
                                        <p:tgtEl>
                                          <p:spTgt spid="2051">
                                            <p:txEl>
                                              <p:pRg st="1" end="1"/>
                                            </p:txEl>
                                          </p:spTgt>
                                        </p:tgtEl>
                                      </p:cBhvr>
                                    </p:animEffect>
                                  </p:childTnLst>
                                </p:cTn>
                              </p:par>
                            </p:childTnLst>
                          </p:cTn>
                        </p:par>
                        <p:par>
                          <p:cTn id="15" fill="hold">
                            <p:stCondLst>
                              <p:cond delay="8625"/>
                            </p:stCondLst>
                            <p:childTnLst>
                              <p:par>
                                <p:cTn id="16" presetID="5" presetClass="entr" presetSubtype="10" fill="hold" grpId="0" nodeType="afterEffect">
                                  <p:stCondLst>
                                    <p:cond delay="0"/>
                                  </p:stCondLst>
                                  <p:iterate type="wd">
                                    <p:tmPct val="100000"/>
                                  </p:iterate>
                                  <p:childTnLst>
                                    <p:set>
                                      <p:cBhvr>
                                        <p:cTn id="17" dur="1" fill="hold">
                                          <p:stCondLst>
                                            <p:cond delay="0"/>
                                          </p:stCondLst>
                                        </p:cTn>
                                        <p:tgtEl>
                                          <p:spTgt spid="2051">
                                            <p:txEl>
                                              <p:pRg st="2" end="2"/>
                                            </p:txEl>
                                          </p:spTgt>
                                        </p:tgtEl>
                                        <p:attrNameLst>
                                          <p:attrName>style.visibility</p:attrName>
                                        </p:attrNameLst>
                                      </p:cBhvr>
                                      <p:to>
                                        <p:strVal val="visible"/>
                                      </p:to>
                                    </p:set>
                                    <p:animEffect transition="in" filter="checkerboard(across)">
                                      <p:cBhvr>
                                        <p:cTn id="18" dur="300"/>
                                        <p:tgtEl>
                                          <p:spTgt spid="2051">
                                            <p:txEl>
                                              <p:pRg st="2" end="2"/>
                                            </p:txEl>
                                          </p:spTgt>
                                        </p:tgtEl>
                                      </p:cBhvr>
                                    </p:animEffect>
                                  </p:childTnLst>
                                </p:cTn>
                              </p:par>
                            </p:childTnLst>
                          </p:cTn>
                        </p:par>
                        <p:par>
                          <p:cTn id="19" fill="hold">
                            <p:stCondLst>
                              <p:cond delay="9825"/>
                            </p:stCondLst>
                            <p:childTnLst>
                              <p:par>
                                <p:cTn id="20" presetID="1" presetClass="entr" presetSubtype="0" fill="hold" nodeType="afterEffect">
                                  <p:stCondLst>
                                    <p:cond delay="0"/>
                                  </p:stCondLst>
                                  <p:childTnLst>
                                    <p:set>
                                      <p:cBhvr>
                                        <p:cTn id="21" dur="1" fill="hold">
                                          <p:stCondLst>
                                            <p:cond delay="0"/>
                                          </p:stCondLst>
                                        </p:cTn>
                                        <p:tgtEl>
                                          <p:spTgt spid="20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autoUpdateAnimBg="0"/>
      <p:bldP spid="2051"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sp>
        <p:nvSpPr>
          <p:cNvPr id="17414" name="Text Box 6"/>
          <p:cNvSpPr txBox="1">
            <a:spLocks noChangeArrowheads="1"/>
          </p:cNvSpPr>
          <p:nvPr/>
        </p:nvSpPr>
        <p:spPr bwMode="auto">
          <a:xfrm>
            <a:off x="304800" y="1676400"/>
            <a:ext cx="8561295" cy="4078039"/>
          </a:xfrm>
          <a:prstGeom prst="rect">
            <a:avLst/>
          </a:prstGeom>
          <a:solidFill>
            <a:schemeClr val="accent2"/>
          </a:solidFill>
          <a:ln w="9525">
            <a:noFill/>
            <a:miter lim="800000"/>
            <a:headEnd/>
            <a:tailEnd/>
          </a:ln>
        </p:spPr>
        <p:txBody>
          <a:bodyPr wrap="square">
            <a:spAutoFit/>
          </a:bodyPr>
          <a:lstStyle/>
          <a:p>
            <a:pPr algn="ctr"/>
            <a:r>
              <a:rPr lang="en-US" sz="3300" dirty="0" err="1" smtClean="0">
                <a:solidFill>
                  <a:srgbClr val="FFC000"/>
                </a:solidFill>
                <a:latin typeface="Trebuchet MS" pitchFamily="34" charset="0"/>
              </a:rPr>
              <a:t>Subanar</a:t>
            </a:r>
            <a:r>
              <a:rPr lang="en-US" sz="3300" dirty="0" smtClean="0">
                <a:solidFill>
                  <a:srgbClr val="FFC000"/>
                </a:solidFill>
                <a:latin typeface="Trebuchet MS" pitchFamily="34" charset="0"/>
              </a:rPr>
              <a:t>, </a:t>
            </a:r>
            <a:r>
              <a:rPr lang="en-US" sz="3300" dirty="0" err="1" smtClean="0">
                <a:solidFill>
                  <a:srgbClr val="FFC000"/>
                </a:solidFill>
                <a:latin typeface="Trebuchet MS" pitchFamily="34" charset="0"/>
              </a:rPr>
              <a:t>Aggraeni</a:t>
            </a:r>
            <a:r>
              <a:rPr lang="en-US" sz="3300" dirty="0" smtClean="0">
                <a:solidFill>
                  <a:srgbClr val="FFC000"/>
                </a:solidFill>
                <a:latin typeface="Trebuchet MS" pitchFamily="34" charset="0"/>
              </a:rPr>
              <a:t>, </a:t>
            </a:r>
            <a:r>
              <a:rPr lang="en-US" sz="3300" dirty="0" err="1" smtClean="0">
                <a:solidFill>
                  <a:srgbClr val="FFC000"/>
                </a:solidFill>
                <a:latin typeface="Trebuchet MS" pitchFamily="34" charset="0"/>
              </a:rPr>
              <a:t>Iryanti</a:t>
            </a:r>
            <a:r>
              <a:rPr lang="en-US" sz="3300" dirty="0" smtClean="0">
                <a:solidFill>
                  <a:srgbClr val="FFC000"/>
                </a:solidFill>
                <a:latin typeface="Trebuchet MS" pitchFamily="34" charset="0"/>
              </a:rPr>
              <a:t>, Shadiq, and </a:t>
            </a:r>
            <a:r>
              <a:rPr lang="en-US" sz="3300" dirty="0" err="1" smtClean="0">
                <a:solidFill>
                  <a:srgbClr val="FFC000"/>
                </a:solidFill>
                <a:latin typeface="Trebuchet MS" pitchFamily="34" charset="0"/>
              </a:rPr>
              <a:t>Sukarman</a:t>
            </a:r>
            <a:r>
              <a:rPr lang="en-US" sz="3300" dirty="0" smtClean="0">
                <a:solidFill>
                  <a:srgbClr val="FFC000"/>
                </a:solidFill>
                <a:latin typeface="Trebuchet MS" pitchFamily="34" charset="0"/>
              </a:rPr>
              <a:t> (2011:21) stated:</a:t>
            </a:r>
          </a:p>
          <a:p>
            <a:pPr algn="ctr"/>
            <a:endParaRPr lang="en-US" sz="3300" dirty="0" smtClean="0">
              <a:solidFill>
                <a:srgbClr val="FFC000"/>
              </a:solidFill>
              <a:latin typeface="Trebuchet MS" pitchFamily="34" charset="0"/>
            </a:endParaRPr>
          </a:p>
          <a:p>
            <a:pPr algn="ctr"/>
            <a:r>
              <a:rPr lang="en-US" sz="3200" dirty="0" smtClean="0">
                <a:solidFill>
                  <a:srgbClr val="FFC000"/>
                </a:solidFill>
                <a:latin typeface="Trebuchet MS" pitchFamily="34" charset="0"/>
              </a:rPr>
              <a:t>The three-step of lesson study: ‘</a:t>
            </a:r>
            <a:r>
              <a:rPr lang="en-US" sz="3200" dirty="0" smtClean="0">
                <a:solidFill>
                  <a:schemeClr val="bg1"/>
                </a:solidFill>
                <a:latin typeface="Trebuchet MS" pitchFamily="34" charset="0"/>
              </a:rPr>
              <a:t>Plan</a:t>
            </a:r>
            <a:r>
              <a:rPr lang="en-US" sz="3200" dirty="0" smtClean="0">
                <a:solidFill>
                  <a:srgbClr val="FFC000"/>
                </a:solidFill>
                <a:latin typeface="Trebuchet MS" pitchFamily="34" charset="0"/>
              </a:rPr>
              <a:t>’, ‘</a:t>
            </a:r>
            <a:r>
              <a:rPr lang="en-US" sz="3200" dirty="0" smtClean="0">
                <a:solidFill>
                  <a:schemeClr val="bg1"/>
                </a:solidFill>
                <a:latin typeface="Trebuchet MS" pitchFamily="34" charset="0"/>
              </a:rPr>
              <a:t>Do</a:t>
            </a:r>
            <a:r>
              <a:rPr lang="en-US" sz="3200" dirty="0" smtClean="0">
                <a:solidFill>
                  <a:srgbClr val="FFC000"/>
                </a:solidFill>
                <a:latin typeface="Trebuchet MS" pitchFamily="34" charset="0"/>
              </a:rPr>
              <a:t>’ and ‘</a:t>
            </a:r>
            <a:r>
              <a:rPr lang="en-US" sz="3200" dirty="0" smtClean="0">
                <a:solidFill>
                  <a:schemeClr val="bg1"/>
                </a:solidFill>
                <a:latin typeface="Trebuchet MS" pitchFamily="34" charset="0"/>
              </a:rPr>
              <a:t>See</a:t>
            </a:r>
            <a:r>
              <a:rPr lang="en-US" sz="3200" dirty="0" smtClean="0">
                <a:solidFill>
                  <a:srgbClr val="FFC000"/>
                </a:solidFill>
                <a:latin typeface="Trebuchet MS" pitchFamily="34" charset="0"/>
              </a:rPr>
              <a:t>’ activities are very important in enhancing the quality of any aspect of teaching and learning process in the classroom. </a:t>
            </a:r>
          </a:p>
        </p:txBody>
      </p:sp>
      <p:sp>
        <p:nvSpPr>
          <p:cNvPr id="7" name="Text Box 6"/>
          <p:cNvSpPr txBox="1">
            <a:spLocks noChangeArrowheads="1"/>
          </p:cNvSpPr>
          <p:nvPr/>
        </p:nvSpPr>
        <p:spPr bwMode="auto">
          <a:xfrm>
            <a:off x="381000" y="816114"/>
            <a:ext cx="8458200" cy="707886"/>
          </a:xfrm>
          <a:prstGeom prst="rect">
            <a:avLst/>
          </a:prstGeom>
          <a:solidFill>
            <a:schemeClr val="accent2">
              <a:lumMod val="60000"/>
              <a:lumOff val="40000"/>
            </a:schemeClr>
          </a:solidFill>
          <a:ln w="9525">
            <a:noFill/>
            <a:miter lim="800000"/>
            <a:headEnd/>
            <a:tailEnd/>
          </a:ln>
        </p:spPr>
        <p:txBody>
          <a:bodyPr wrap="square">
            <a:spAutoFit/>
          </a:bodyPr>
          <a:lstStyle/>
          <a:p>
            <a:pPr algn="ctr"/>
            <a:r>
              <a:rPr lang="en-US" sz="4000" b="1" dirty="0" smtClean="0">
                <a:solidFill>
                  <a:srgbClr val="993300"/>
                </a:solidFill>
                <a:latin typeface="Trebuchet MS" pitchFamily="34" charset="0"/>
              </a:rPr>
              <a:t>Why Lesson Study?</a:t>
            </a:r>
            <a:r>
              <a:rPr lang="id-ID" sz="3600" b="1" dirty="0" smtClean="0">
                <a:solidFill>
                  <a:srgbClr val="993300"/>
                </a:solidFill>
                <a:latin typeface="Trebuchet MS" pitchFamily="34"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4600" y="1905000"/>
            <a:ext cx="7956030" cy="523220"/>
          </a:xfrm>
          <a:prstGeom prst="rect">
            <a:avLst/>
          </a:prstGeom>
          <a:solidFill>
            <a:schemeClr val="accent1">
              <a:lumMod val="20000"/>
              <a:lumOff val="80000"/>
            </a:schemeClr>
          </a:solidFill>
        </p:spPr>
        <p:txBody>
          <a:bodyPr wrap="square">
            <a:spAutoFit/>
          </a:bodyPr>
          <a:lstStyle/>
          <a:p>
            <a:pPr algn="ctr"/>
            <a:r>
              <a:rPr lang="en-US" sz="2800" b="1" dirty="0" smtClean="0">
                <a:solidFill>
                  <a:srgbClr val="C00000"/>
                </a:solidFill>
              </a:rPr>
              <a:t>Several Volcano Eruptions in Indonesia</a:t>
            </a:r>
            <a:endParaRPr lang="id-ID" sz="2800" dirty="0">
              <a:solidFill>
                <a:srgbClr val="C00000"/>
              </a:solidFill>
            </a:endParaRPr>
          </a:p>
        </p:txBody>
      </p:sp>
      <p:sp>
        <p:nvSpPr>
          <p:cNvPr id="6" name="Rectangle 5"/>
          <p:cNvSpPr/>
          <p:nvPr/>
        </p:nvSpPr>
        <p:spPr>
          <a:xfrm>
            <a:off x="705820" y="2886029"/>
            <a:ext cx="7956030" cy="461665"/>
          </a:xfrm>
          <a:prstGeom prst="rect">
            <a:avLst/>
          </a:prstGeom>
          <a:solidFill>
            <a:schemeClr val="accent6">
              <a:lumMod val="75000"/>
            </a:schemeClr>
          </a:solidFill>
        </p:spPr>
        <p:txBody>
          <a:bodyPr wrap="square">
            <a:spAutoFit/>
          </a:bodyPr>
          <a:lstStyle/>
          <a:p>
            <a:pPr algn="ctr"/>
            <a:r>
              <a:rPr lang="en-US" b="1" dirty="0" err="1" smtClean="0">
                <a:solidFill>
                  <a:srgbClr val="C00000"/>
                </a:solidFill>
                <a:hlinkClick r:id="rId3" action="ppaction://hlinkfile"/>
              </a:rPr>
              <a:t>Merapi</a:t>
            </a:r>
            <a:r>
              <a:rPr lang="en-US" b="1" dirty="0" smtClean="0">
                <a:solidFill>
                  <a:srgbClr val="C00000"/>
                </a:solidFill>
                <a:hlinkClick r:id="rId3" action="ppaction://hlinkfile"/>
              </a:rPr>
              <a:t> Eruption in 2010 (Source: </a:t>
            </a:r>
            <a:r>
              <a:rPr lang="en-US" b="1" dirty="0" err="1" smtClean="0">
                <a:solidFill>
                  <a:srgbClr val="C00000"/>
                </a:solidFill>
                <a:hlinkClick r:id="rId3" action="ppaction://hlinkfile"/>
              </a:rPr>
              <a:t>Youtube</a:t>
            </a:r>
            <a:r>
              <a:rPr lang="en-US" b="1" dirty="0" smtClean="0">
                <a:solidFill>
                  <a:srgbClr val="C00000"/>
                </a:solidFill>
                <a:hlinkClick r:id="rId3" action="ppaction://hlinkfile"/>
              </a:rPr>
              <a:t>)</a:t>
            </a:r>
            <a:endParaRPr lang="id-ID" dirty="0">
              <a:solidFill>
                <a:srgbClr val="C00000"/>
              </a:solidFill>
            </a:endParaRPr>
          </a:p>
        </p:txBody>
      </p:sp>
      <p:sp>
        <p:nvSpPr>
          <p:cNvPr id="7" name="Rectangle 6"/>
          <p:cNvSpPr/>
          <p:nvPr/>
        </p:nvSpPr>
        <p:spPr>
          <a:xfrm>
            <a:off x="705820" y="3514476"/>
            <a:ext cx="7956030" cy="461665"/>
          </a:xfrm>
          <a:prstGeom prst="rect">
            <a:avLst/>
          </a:prstGeom>
          <a:solidFill>
            <a:schemeClr val="accent6">
              <a:lumMod val="75000"/>
            </a:schemeClr>
          </a:solidFill>
        </p:spPr>
        <p:txBody>
          <a:bodyPr wrap="square">
            <a:spAutoFit/>
          </a:bodyPr>
          <a:lstStyle/>
          <a:p>
            <a:pPr algn="ctr"/>
            <a:r>
              <a:rPr lang="en-US" b="1" dirty="0" err="1" smtClean="0">
                <a:solidFill>
                  <a:srgbClr val="C00000"/>
                </a:solidFill>
                <a:hlinkClick r:id="rId4" action="ppaction://hlinkfile"/>
              </a:rPr>
              <a:t>Sinabung</a:t>
            </a:r>
            <a:r>
              <a:rPr lang="en-US" b="1" dirty="0" smtClean="0">
                <a:solidFill>
                  <a:srgbClr val="C00000"/>
                </a:solidFill>
                <a:hlinkClick r:id="rId4" action="ppaction://hlinkfile"/>
              </a:rPr>
              <a:t>  Eruption in 2014 (Source: </a:t>
            </a:r>
            <a:r>
              <a:rPr lang="en-US" b="1" dirty="0" err="1" smtClean="0">
                <a:solidFill>
                  <a:srgbClr val="C00000"/>
                </a:solidFill>
                <a:hlinkClick r:id="rId4" action="ppaction://hlinkfile"/>
              </a:rPr>
              <a:t>Youtube</a:t>
            </a:r>
            <a:r>
              <a:rPr lang="en-US" b="1" dirty="0" smtClean="0">
                <a:solidFill>
                  <a:srgbClr val="C00000"/>
                </a:solidFill>
                <a:hlinkClick r:id="rId4" action="ppaction://hlinkfile"/>
              </a:rPr>
              <a:t>)</a:t>
            </a:r>
            <a:endParaRPr lang="id-ID" dirty="0">
              <a:solidFill>
                <a:srgbClr val="C00000"/>
              </a:solidFill>
            </a:endParaRPr>
          </a:p>
        </p:txBody>
      </p:sp>
      <p:sp>
        <p:nvSpPr>
          <p:cNvPr id="8" name="Rectangle 7"/>
          <p:cNvSpPr/>
          <p:nvPr/>
        </p:nvSpPr>
        <p:spPr>
          <a:xfrm>
            <a:off x="705820" y="4171546"/>
            <a:ext cx="7956030" cy="461665"/>
          </a:xfrm>
          <a:prstGeom prst="rect">
            <a:avLst/>
          </a:prstGeom>
          <a:solidFill>
            <a:schemeClr val="accent6">
              <a:lumMod val="75000"/>
            </a:schemeClr>
          </a:solidFill>
        </p:spPr>
        <p:txBody>
          <a:bodyPr wrap="square">
            <a:spAutoFit/>
          </a:bodyPr>
          <a:lstStyle/>
          <a:p>
            <a:pPr algn="ctr"/>
            <a:r>
              <a:rPr lang="en-US" b="1" dirty="0" err="1" smtClean="0">
                <a:solidFill>
                  <a:srgbClr val="C00000"/>
                </a:solidFill>
                <a:hlinkClick r:id="rId5" action="ppaction://hlinkfile"/>
              </a:rPr>
              <a:t>Anak</a:t>
            </a:r>
            <a:r>
              <a:rPr lang="en-US" b="1" dirty="0" smtClean="0">
                <a:solidFill>
                  <a:srgbClr val="C00000"/>
                </a:solidFill>
                <a:hlinkClick r:id="rId5" action="ppaction://hlinkfile"/>
              </a:rPr>
              <a:t> Krakatau Eruption in 2012 (Source: </a:t>
            </a:r>
            <a:r>
              <a:rPr lang="en-US" b="1" dirty="0" err="1" smtClean="0">
                <a:solidFill>
                  <a:srgbClr val="C00000"/>
                </a:solidFill>
                <a:hlinkClick r:id="rId5" action="ppaction://hlinkfile"/>
              </a:rPr>
              <a:t>Youtube</a:t>
            </a:r>
            <a:r>
              <a:rPr lang="en-US" b="1" dirty="0" smtClean="0">
                <a:solidFill>
                  <a:srgbClr val="C00000"/>
                </a:solidFill>
                <a:hlinkClick r:id="rId5" action="ppaction://hlinkfile"/>
              </a:rPr>
              <a:t>)</a:t>
            </a:r>
            <a:endParaRPr lang="id-ID" dirty="0">
              <a:solidFill>
                <a:srgbClr val="C00000"/>
              </a:solidFill>
            </a:endParaRPr>
          </a:p>
        </p:txBody>
      </p:sp>
      <p:sp>
        <p:nvSpPr>
          <p:cNvPr id="9" name="Rectangle 8"/>
          <p:cNvSpPr/>
          <p:nvPr/>
        </p:nvSpPr>
        <p:spPr>
          <a:xfrm>
            <a:off x="705820" y="4809986"/>
            <a:ext cx="7956030" cy="461665"/>
          </a:xfrm>
          <a:prstGeom prst="rect">
            <a:avLst/>
          </a:prstGeom>
          <a:solidFill>
            <a:schemeClr val="accent6">
              <a:lumMod val="75000"/>
            </a:schemeClr>
          </a:solidFill>
        </p:spPr>
        <p:txBody>
          <a:bodyPr wrap="square">
            <a:spAutoFit/>
          </a:bodyPr>
          <a:lstStyle/>
          <a:p>
            <a:pPr algn="ctr"/>
            <a:r>
              <a:rPr lang="en-US" b="1" dirty="0" err="1" smtClean="0">
                <a:solidFill>
                  <a:srgbClr val="C00000"/>
                </a:solidFill>
                <a:hlinkClick r:id="rId6" action="ppaction://hlinkfile"/>
              </a:rPr>
              <a:t>Soputan</a:t>
            </a:r>
            <a:r>
              <a:rPr lang="en-US" b="1" dirty="0" smtClean="0">
                <a:solidFill>
                  <a:srgbClr val="C00000"/>
                </a:solidFill>
                <a:hlinkClick r:id="rId6" action="ppaction://hlinkfile"/>
              </a:rPr>
              <a:t> Eruption in 2012 (Source: </a:t>
            </a:r>
            <a:r>
              <a:rPr lang="en-US" b="1" dirty="0" err="1" smtClean="0">
                <a:solidFill>
                  <a:srgbClr val="C00000"/>
                </a:solidFill>
                <a:hlinkClick r:id="rId6" action="ppaction://hlinkfile"/>
              </a:rPr>
              <a:t>Youtube</a:t>
            </a:r>
            <a:r>
              <a:rPr lang="en-US" b="1" dirty="0" smtClean="0">
                <a:solidFill>
                  <a:srgbClr val="C00000"/>
                </a:solidFill>
                <a:hlinkClick r:id="rId6" action="ppaction://hlinkfile"/>
              </a:rPr>
              <a:t>)</a:t>
            </a:r>
            <a:endParaRPr lang="id-ID" dirty="0">
              <a:solidFill>
                <a:srgbClr val="C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0" y="-104930"/>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Photos of the day – January</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12, 2014</a:t>
            </a:r>
            <a:endParaRPr kumimoji="0" lang="id-ID"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1137" name="yui_3_9_1_1_1390797263148_565" descr="Photos of the day - January 11, 2014"/>
          <p:cNvPicPr>
            <a:picLocks noChangeAspect="1" noChangeArrowheads="1"/>
          </p:cNvPicPr>
          <p:nvPr/>
        </p:nvPicPr>
        <p:blipFill>
          <a:blip r:embed="rId3"/>
          <a:srcRect/>
          <a:stretch>
            <a:fillRect/>
          </a:stretch>
        </p:blipFill>
        <p:spPr bwMode="auto">
          <a:xfrm>
            <a:off x="0" y="292310"/>
            <a:ext cx="9144000" cy="5142574"/>
          </a:xfrm>
          <a:prstGeom prst="rect">
            <a:avLst/>
          </a:prstGeom>
          <a:noFill/>
        </p:spPr>
      </p:pic>
      <p:sp>
        <p:nvSpPr>
          <p:cNvPr id="91139" name="Rectangle 3"/>
          <p:cNvSpPr>
            <a:spLocks noChangeArrowheads="1"/>
          </p:cNvSpPr>
          <p:nvPr/>
        </p:nvSpPr>
        <p:spPr bwMode="auto">
          <a:xfrm>
            <a:off x="0" y="5520184"/>
            <a:ext cx="9144000"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d-ID" sz="13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Villagers evacuate their cows in an area covered by ash after their village hit by ash and mud from eruption of Mount Sinabung following further eruptions of Mount Sinabung on January 11, 2014 in Sigarang Garang, Karo District, North Sumatra, Indonesia. The number of displaced people has increased to around 25,000 in Western Indonesia as Mount Sinabung continues to spew ash and smoke after a series of several eruptions since September. Eleven deaths have now been recorded as a result of the eruptions with hundreds more falling ill. Officials expect the number of evacuees to rise as volcanic activity remains high. (Photo by Ulet Ifansasti/Getty Images)</a:t>
            </a:r>
            <a:r>
              <a:rPr kumimoji="0" lang="en-US" sz="13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300" b="0" i="0" u="none" strike="noStrike" cap="none" normalizeH="0" baseline="0" dirty="0" smtClean="0">
                <a:ln>
                  <a:noFill/>
                </a:ln>
                <a:solidFill>
                  <a:srgbClr val="17365D"/>
                </a:solidFill>
                <a:effectLst/>
                <a:latin typeface="Calibri" pitchFamily="34" charset="0"/>
                <a:ea typeface="Times New Roman" pitchFamily="18" charset="0"/>
                <a:cs typeface="Times New Roman" pitchFamily="18" charset="0"/>
              </a:rPr>
              <a:t>http://news.yahoo.com/photos/photos-of-the-day-january-11-2014-photo-1389553399719.html</a:t>
            </a:r>
            <a:endParaRPr kumimoji="0" lang="en-US" sz="13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sp>
        <p:nvSpPr>
          <p:cNvPr id="9" name="TextBox 8"/>
          <p:cNvSpPr txBox="1"/>
          <p:nvPr/>
        </p:nvSpPr>
        <p:spPr>
          <a:xfrm>
            <a:off x="1936250" y="6091749"/>
            <a:ext cx="5334000" cy="646331"/>
          </a:xfrm>
          <a:prstGeom prst="rect">
            <a:avLst/>
          </a:prstGeom>
          <a:solidFill>
            <a:schemeClr val="accent2">
              <a:lumMod val="20000"/>
              <a:lumOff val="80000"/>
            </a:schemeClr>
          </a:solidFill>
        </p:spPr>
        <p:txBody>
          <a:bodyPr wrap="square" rtlCol="0">
            <a:spAutoFit/>
          </a:bodyPr>
          <a:lstStyle/>
          <a:p>
            <a:r>
              <a:rPr lang="en-US" sz="3600" dirty="0" smtClean="0"/>
              <a:t>Map of </a:t>
            </a:r>
            <a:r>
              <a:rPr lang="en-US" sz="3600" dirty="0" err="1" smtClean="0"/>
              <a:t>Sinabung</a:t>
            </a:r>
            <a:r>
              <a:rPr lang="en-US" sz="3600" dirty="0" smtClean="0"/>
              <a:t> Volcano</a:t>
            </a:r>
            <a:endParaRPr lang="id-ID" sz="3600" dirty="0"/>
          </a:p>
        </p:txBody>
      </p:sp>
      <p:pic>
        <p:nvPicPr>
          <p:cNvPr id="5" name="Picture 4"/>
          <p:cNvPicPr/>
          <p:nvPr/>
        </p:nvPicPr>
        <p:blipFill>
          <a:blip r:embed="rId3"/>
          <a:srcRect/>
          <a:stretch>
            <a:fillRect/>
          </a:stretch>
        </p:blipFill>
        <p:spPr bwMode="auto">
          <a:xfrm>
            <a:off x="284811" y="152401"/>
            <a:ext cx="8534399" cy="586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pic>
        <p:nvPicPr>
          <p:cNvPr id="25601" name="Picture 1" descr="C:\Users\user\Documents\Qitep\C Tugas\JepangUniOf Tsukuba LS\Apec 2014\223001_garang2.jpg"/>
          <p:cNvPicPr>
            <a:picLocks noChangeAspect="1" noChangeArrowheads="1"/>
          </p:cNvPicPr>
          <p:nvPr/>
        </p:nvPicPr>
        <p:blipFill>
          <a:blip r:embed="rId3"/>
          <a:srcRect/>
          <a:stretch>
            <a:fillRect/>
          </a:stretch>
        </p:blipFill>
        <p:spPr bwMode="auto">
          <a:xfrm>
            <a:off x="488950" y="368300"/>
            <a:ext cx="8166100" cy="6121400"/>
          </a:xfrm>
          <a:prstGeom prst="rect">
            <a:avLst/>
          </a:prstGeom>
          <a:noFill/>
        </p:spPr>
      </p:pic>
      <p:pic>
        <p:nvPicPr>
          <p:cNvPr id="8" name="Picture 1" descr="C:\Users\user\Documents\Qitep\C Tugas\JepangUniOf Tsukuba LS\Apec 2014\223001_garang2.jpg"/>
          <p:cNvPicPr>
            <a:picLocks noChangeAspect="1" noChangeArrowheads="1"/>
          </p:cNvPicPr>
          <p:nvPr/>
        </p:nvPicPr>
        <p:blipFill>
          <a:blip r:embed="rId3"/>
          <a:srcRect/>
          <a:stretch>
            <a:fillRect/>
          </a:stretch>
        </p:blipFill>
        <p:spPr bwMode="auto">
          <a:xfrm>
            <a:off x="457200" y="381000"/>
            <a:ext cx="8166100" cy="6121400"/>
          </a:xfrm>
          <a:prstGeom prst="rect">
            <a:avLst/>
          </a:prstGeom>
          <a:noFill/>
        </p:spPr>
      </p:pic>
      <p:sp>
        <p:nvSpPr>
          <p:cNvPr id="9" name="TextBox 8"/>
          <p:cNvSpPr txBox="1"/>
          <p:nvPr/>
        </p:nvSpPr>
        <p:spPr>
          <a:xfrm>
            <a:off x="537150" y="5848660"/>
            <a:ext cx="3962400" cy="646331"/>
          </a:xfrm>
          <a:prstGeom prst="rect">
            <a:avLst/>
          </a:prstGeom>
          <a:solidFill>
            <a:schemeClr val="tx2">
              <a:lumMod val="65000"/>
              <a:lumOff val="35000"/>
            </a:schemeClr>
          </a:solidFill>
        </p:spPr>
        <p:txBody>
          <a:bodyPr wrap="square" rtlCol="0">
            <a:spAutoFit/>
          </a:bodyPr>
          <a:lstStyle/>
          <a:p>
            <a:r>
              <a:rPr lang="en-US" sz="3600" dirty="0" err="1" smtClean="0">
                <a:solidFill>
                  <a:srgbClr val="FFFF00"/>
                </a:solidFill>
              </a:rPr>
              <a:t>Sinabung</a:t>
            </a:r>
            <a:r>
              <a:rPr lang="en-US" sz="3600" dirty="0" smtClean="0">
                <a:solidFill>
                  <a:srgbClr val="FFFF00"/>
                </a:solidFill>
              </a:rPr>
              <a:t> Eruption</a:t>
            </a:r>
            <a:endParaRPr lang="id-ID" sz="3600" dirty="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pic>
        <p:nvPicPr>
          <p:cNvPr id="8" name="Picture 7" descr="Terror from above: Mount Merapi spews volcanic material as it erupts as seen from Pakem near Yogyakarta early Monday. Two volcanoes, Merapi and Mount Sinabung in North Sumatra, erupted Monday, prompting warnings for flights and evacuation preparations. AP/Slamet Riyadi"/>
          <p:cNvPicPr/>
          <p:nvPr/>
        </p:nvPicPr>
        <p:blipFill>
          <a:blip r:embed="rId3"/>
          <a:srcRect/>
          <a:stretch>
            <a:fillRect/>
          </a:stretch>
        </p:blipFill>
        <p:spPr bwMode="auto">
          <a:xfrm>
            <a:off x="0" y="187380"/>
            <a:ext cx="9144000" cy="6400800"/>
          </a:xfrm>
          <a:prstGeom prst="rect">
            <a:avLst/>
          </a:prstGeom>
          <a:noFill/>
          <a:ln w="9525">
            <a:noFill/>
            <a:miter lim="800000"/>
            <a:headEnd/>
            <a:tailEnd/>
          </a:ln>
        </p:spPr>
      </p:pic>
      <p:sp>
        <p:nvSpPr>
          <p:cNvPr id="9" name="TextBox 8"/>
          <p:cNvSpPr txBox="1"/>
          <p:nvPr/>
        </p:nvSpPr>
        <p:spPr>
          <a:xfrm>
            <a:off x="108680" y="304800"/>
            <a:ext cx="3581400" cy="646331"/>
          </a:xfrm>
          <a:prstGeom prst="rect">
            <a:avLst/>
          </a:prstGeom>
          <a:solidFill>
            <a:schemeClr val="accent2">
              <a:lumMod val="20000"/>
              <a:lumOff val="80000"/>
            </a:schemeClr>
          </a:solidFill>
        </p:spPr>
        <p:txBody>
          <a:bodyPr wrap="square" rtlCol="0">
            <a:spAutoFit/>
          </a:bodyPr>
          <a:lstStyle/>
          <a:p>
            <a:r>
              <a:rPr lang="en-US" sz="3600" dirty="0" err="1" smtClean="0"/>
              <a:t>Merapi</a:t>
            </a:r>
            <a:r>
              <a:rPr lang="en-US" sz="3600" dirty="0" smtClean="0"/>
              <a:t> Eruption</a:t>
            </a:r>
            <a:endParaRPr lang="id-ID"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pic>
        <p:nvPicPr>
          <p:cNvPr id="5" name="Picture 4" descr="Volcanic activity: Mt. Merapi spews ash in a violent eruption as seen from Glagah Harjo, Cangkringan, in Yogyakarta’s regency of Sleman, in this November 2010 photo. JP/Jerry Adiguna"/>
          <p:cNvPicPr/>
          <p:nvPr/>
        </p:nvPicPr>
        <p:blipFill>
          <a:blip r:embed="rId3"/>
          <a:srcRect/>
          <a:stretch>
            <a:fillRect/>
          </a:stretch>
        </p:blipFill>
        <p:spPr bwMode="auto">
          <a:xfrm>
            <a:off x="152400" y="106681"/>
            <a:ext cx="8915400" cy="6553200"/>
          </a:xfrm>
          <a:prstGeom prst="rect">
            <a:avLst/>
          </a:prstGeom>
          <a:noFill/>
          <a:ln w="9525">
            <a:noFill/>
            <a:miter lim="800000"/>
            <a:headEnd/>
            <a:tailEnd/>
          </a:ln>
        </p:spPr>
      </p:pic>
      <p:sp>
        <p:nvSpPr>
          <p:cNvPr id="9" name="TextBox 8"/>
          <p:cNvSpPr txBox="1"/>
          <p:nvPr/>
        </p:nvSpPr>
        <p:spPr>
          <a:xfrm>
            <a:off x="228600" y="5867400"/>
            <a:ext cx="3581400" cy="646331"/>
          </a:xfrm>
          <a:prstGeom prst="rect">
            <a:avLst/>
          </a:prstGeom>
          <a:solidFill>
            <a:schemeClr val="accent2">
              <a:lumMod val="20000"/>
              <a:lumOff val="80000"/>
            </a:schemeClr>
          </a:solidFill>
        </p:spPr>
        <p:txBody>
          <a:bodyPr wrap="square" rtlCol="0">
            <a:spAutoFit/>
          </a:bodyPr>
          <a:lstStyle/>
          <a:p>
            <a:r>
              <a:rPr lang="en-US" sz="3600" dirty="0" err="1" smtClean="0"/>
              <a:t>Merapi</a:t>
            </a:r>
            <a:r>
              <a:rPr lang="en-US" sz="3600" dirty="0" smtClean="0"/>
              <a:t> Eruption</a:t>
            </a:r>
            <a:endParaRPr lang="id-ID"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pic>
        <p:nvPicPr>
          <p:cNvPr id="6" name="Picture 5"/>
          <p:cNvPicPr/>
          <p:nvPr/>
        </p:nvPicPr>
        <p:blipFill>
          <a:blip r:embed="rId3"/>
          <a:srcRect/>
          <a:stretch>
            <a:fillRect/>
          </a:stretch>
        </p:blipFill>
        <p:spPr bwMode="auto">
          <a:xfrm>
            <a:off x="0" y="164890"/>
            <a:ext cx="9143999" cy="6553199"/>
          </a:xfrm>
          <a:prstGeom prst="rect">
            <a:avLst/>
          </a:prstGeom>
          <a:noFill/>
          <a:ln w="9525">
            <a:noFill/>
            <a:miter lim="800000"/>
            <a:headEnd/>
            <a:tailEnd/>
          </a:ln>
        </p:spPr>
      </p:pic>
      <p:sp>
        <p:nvSpPr>
          <p:cNvPr id="9" name="TextBox 8"/>
          <p:cNvSpPr txBox="1"/>
          <p:nvPr/>
        </p:nvSpPr>
        <p:spPr>
          <a:xfrm>
            <a:off x="4267200" y="6046779"/>
            <a:ext cx="4876800" cy="646331"/>
          </a:xfrm>
          <a:prstGeom prst="rect">
            <a:avLst/>
          </a:prstGeom>
          <a:solidFill>
            <a:schemeClr val="accent2">
              <a:lumMod val="20000"/>
              <a:lumOff val="80000"/>
            </a:schemeClr>
          </a:solidFill>
        </p:spPr>
        <p:txBody>
          <a:bodyPr wrap="square" rtlCol="0">
            <a:spAutoFit/>
          </a:bodyPr>
          <a:lstStyle/>
          <a:p>
            <a:r>
              <a:rPr lang="en-US" sz="3600" dirty="0" smtClean="0"/>
              <a:t>Map of </a:t>
            </a:r>
            <a:r>
              <a:rPr lang="en-US" sz="3600" dirty="0" err="1" smtClean="0"/>
              <a:t>Merapi</a:t>
            </a:r>
            <a:r>
              <a:rPr lang="en-US" sz="3600" dirty="0" smtClean="0"/>
              <a:t> Volcano</a:t>
            </a:r>
            <a:endParaRPr lang="id-ID" sz="3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krakatau-tour.com/site/images/stories/krakatau%20volcano.jpg"/>
          <p:cNvPicPr>
            <a:picLocks noChangeAspect="1" noChangeArrowheads="1"/>
          </p:cNvPicPr>
          <p:nvPr/>
        </p:nvPicPr>
        <p:blipFill>
          <a:blip r:embed="rId3" cstate="print"/>
          <a:srcRect/>
          <a:stretch>
            <a:fillRect/>
          </a:stretch>
        </p:blipFill>
        <p:spPr bwMode="auto">
          <a:xfrm>
            <a:off x="-1" y="79697"/>
            <a:ext cx="9144001" cy="6061936"/>
          </a:xfrm>
          <a:prstGeom prst="rect">
            <a:avLst/>
          </a:prstGeom>
          <a:noFill/>
        </p:spPr>
      </p:pic>
      <p:sp>
        <p:nvSpPr>
          <p:cNvPr id="4" name="TextBox 3"/>
          <p:cNvSpPr txBox="1"/>
          <p:nvPr/>
        </p:nvSpPr>
        <p:spPr>
          <a:xfrm>
            <a:off x="5678342" y="6020295"/>
            <a:ext cx="3465658" cy="837705"/>
          </a:xfrm>
          <a:prstGeom prst="rect">
            <a:avLst/>
          </a:prstGeom>
          <a:noFill/>
        </p:spPr>
        <p:txBody>
          <a:bodyPr wrap="square" rtlCol="0">
            <a:spAutoFit/>
          </a:bodyPr>
          <a:lstStyle/>
          <a:p>
            <a:pPr algn="ctr"/>
            <a:r>
              <a:rPr lang="en-US" dirty="0" smtClean="0"/>
              <a:t>Krakatau Volcano </a:t>
            </a:r>
          </a:p>
          <a:p>
            <a:pPr algn="ctr"/>
            <a:r>
              <a:rPr lang="en-US" dirty="0" smtClean="0"/>
              <a:t>(www.krakatau-tour.com)</a:t>
            </a:r>
            <a:endParaRPr lang="en-US" dirty="0"/>
          </a:p>
        </p:txBody>
      </p:sp>
      <p:sp>
        <p:nvSpPr>
          <p:cNvPr id="7" name="TextBox 6"/>
          <p:cNvSpPr txBox="1"/>
          <p:nvPr/>
        </p:nvSpPr>
        <p:spPr>
          <a:xfrm>
            <a:off x="0" y="228600"/>
            <a:ext cx="3465658" cy="830997"/>
          </a:xfrm>
          <a:prstGeom prst="rect">
            <a:avLst/>
          </a:prstGeom>
          <a:noFill/>
        </p:spPr>
        <p:txBody>
          <a:bodyPr wrap="square" rtlCol="0">
            <a:spAutoFit/>
          </a:bodyPr>
          <a:lstStyle/>
          <a:p>
            <a:pPr algn="ctr"/>
            <a:r>
              <a:rPr lang="en-US" dirty="0" smtClean="0"/>
              <a:t>The Locus of </a:t>
            </a:r>
            <a:r>
              <a:rPr lang="en-US" dirty="0" err="1" smtClean="0"/>
              <a:t>Lahar</a:t>
            </a:r>
            <a:r>
              <a:rPr lang="en-US" dirty="0" smtClean="0"/>
              <a:t> in the Form of Parabola</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sp>
        <p:nvSpPr>
          <p:cNvPr id="17414" name="Text Box 6"/>
          <p:cNvSpPr txBox="1">
            <a:spLocks noChangeArrowheads="1"/>
          </p:cNvSpPr>
          <p:nvPr/>
        </p:nvSpPr>
        <p:spPr bwMode="auto">
          <a:xfrm>
            <a:off x="304800" y="228600"/>
            <a:ext cx="8534400" cy="707886"/>
          </a:xfrm>
          <a:prstGeom prst="rect">
            <a:avLst/>
          </a:prstGeom>
          <a:solidFill>
            <a:schemeClr val="accent2"/>
          </a:solidFill>
          <a:ln w="9525">
            <a:noFill/>
            <a:miter lim="800000"/>
            <a:headEnd/>
            <a:tailEnd/>
          </a:ln>
        </p:spPr>
        <p:txBody>
          <a:bodyPr wrap="square">
            <a:spAutoFit/>
          </a:bodyPr>
          <a:lstStyle/>
          <a:p>
            <a:pPr algn="ctr"/>
            <a:r>
              <a:rPr lang="en-US" sz="4000" b="1" dirty="0" smtClean="0">
                <a:solidFill>
                  <a:srgbClr val="FFFF66"/>
                </a:solidFill>
                <a:latin typeface="Trebuchet MS" pitchFamily="34" charset="0"/>
              </a:rPr>
              <a:t>What are the Topics (1)?</a:t>
            </a:r>
            <a:endParaRPr lang="id-ID" sz="4000" b="1" dirty="0" smtClean="0">
              <a:solidFill>
                <a:srgbClr val="FFFF66"/>
              </a:solidFill>
              <a:latin typeface="Trebuchet MS" pitchFamily="34" charset="0"/>
            </a:endParaRPr>
          </a:p>
        </p:txBody>
      </p:sp>
      <p:sp>
        <p:nvSpPr>
          <p:cNvPr id="5" name="Text Box 6"/>
          <p:cNvSpPr txBox="1">
            <a:spLocks noChangeArrowheads="1"/>
          </p:cNvSpPr>
          <p:nvPr/>
        </p:nvSpPr>
        <p:spPr bwMode="auto">
          <a:xfrm>
            <a:off x="304800" y="1447800"/>
            <a:ext cx="8534400" cy="5016758"/>
          </a:xfrm>
          <a:prstGeom prst="rect">
            <a:avLst/>
          </a:prstGeom>
          <a:solidFill>
            <a:schemeClr val="accent2"/>
          </a:solidFill>
          <a:ln w="9525">
            <a:noFill/>
            <a:miter lim="800000"/>
            <a:headEnd/>
            <a:tailEnd/>
          </a:ln>
        </p:spPr>
        <p:txBody>
          <a:bodyPr wrap="square">
            <a:spAutoFit/>
          </a:bodyPr>
          <a:lstStyle/>
          <a:p>
            <a:pPr algn="ctr">
              <a:buFont typeface="+mj-lt"/>
              <a:buAutoNum type="arabicPeriod"/>
            </a:pPr>
            <a:endParaRPr lang="en-US" sz="3200" b="1" dirty="0" smtClean="0">
              <a:solidFill>
                <a:schemeClr val="bg2">
                  <a:lumMod val="20000"/>
                  <a:lumOff val="80000"/>
                </a:schemeClr>
              </a:solidFill>
              <a:latin typeface="Trebuchet MS" pitchFamily="34" charset="0"/>
            </a:endParaRPr>
          </a:p>
          <a:p>
            <a:pPr algn="ctr">
              <a:buFont typeface="+mj-lt"/>
              <a:buAutoNum type="arabicPeriod"/>
            </a:pPr>
            <a:r>
              <a:rPr lang="en-US" sz="3200" b="1" dirty="0" smtClean="0">
                <a:solidFill>
                  <a:schemeClr val="bg2">
                    <a:lumMod val="20000"/>
                    <a:lumOff val="80000"/>
                  </a:schemeClr>
                </a:solidFill>
                <a:latin typeface="Trebuchet MS" pitchFamily="34" charset="0"/>
              </a:rPr>
              <a:t>How to mitigate the people from the disaster? </a:t>
            </a:r>
          </a:p>
          <a:p>
            <a:pPr algn="ctr">
              <a:buFont typeface="+mj-lt"/>
              <a:buAutoNum type="arabicPeriod"/>
            </a:pPr>
            <a:r>
              <a:rPr lang="en-US" sz="3200" b="1" dirty="0" smtClean="0">
                <a:solidFill>
                  <a:schemeClr val="bg2">
                    <a:lumMod val="20000"/>
                    <a:lumOff val="80000"/>
                  </a:schemeClr>
                </a:solidFill>
                <a:latin typeface="Trebuchet MS" pitchFamily="34" charset="0"/>
              </a:rPr>
              <a:t>How to prepare the people to anticipate from the disaster? </a:t>
            </a:r>
          </a:p>
          <a:p>
            <a:pPr algn="ctr">
              <a:buFont typeface="+mj-lt"/>
              <a:buAutoNum type="arabicPeriod"/>
            </a:pPr>
            <a:r>
              <a:rPr lang="en-US" sz="3200" b="1" dirty="0" smtClean="0">
                <a:solidFill>
                  <a:schemeClr val="bg2">
                    <a:lumMod val="20000"/>
                    <a:lumOff val="80000"/>
                  </a:schemeClr>
                </a:solidFill>
                <a:latin typeface="Trebuchet MS" pitchFamily="34" charset="0"/>
              </a:rPr>
              <a:t>What are the factors that affect the speed of the burning lava?</a:t>
            </a:r>
          </a:p>
          <a:p>
            <a:pPr algn="ctr">
              <a:buFont typeface="+mj-lt"/>
              <a:buAutoNum type="arabicPeriod"/>
            </a:pPr>
            <a:r>
              <a:rPr lang="en-US" sz="3200" b="1" dirty="0" smtClean="0">
                <a:solidFill>
                  <a:schemeClr val="bg2">
                    <a:lumMod val="20000"/>
                    <a:lumOff val="80000"/>
                  </a:schemeClr>
                </a:solidFill>
                <a:latin typeface="Trebuchet MS" pitchFamily="34" charset="0"/>
              </a:rPr>
              <a:t>What are the factors that affect the speed of the cold lava?</a:t>
            </a:r>
          </a:p>
          <a:p>
            <a:pPr algn="ctr">
              <a:buFont typeface="+mj-lt"/>
              <a:buAutoNum type="arabicPeriod"/>
            </a:pPr>
            <a:endParaRPr lang="id-ID" sz="3200" b="1" dirty="0" smtClean="0">
              <a:solidFill>
                <a:schemeClr val="bg2">
                  <a:lumMod val="20000"/>
                  <a:lumOff val="80000"/>
                </a:schemeClr>
              </a:solidFill>
              <a:latin typeface="Trebuchet MS"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304800"/>
            <a:ext cx="8534400" cy="6324600"/>
          </a:xfrm>
          <a:ln>
            <a:solidFill>
              <a:srgbClr val="FF9900"/>
            </a:solidFill>
          </a:ln>
        </p:spPr>
        <p:txBody>
          <a:bodyPr/>
          <a:lstStyle/>
          <a:p>
            <a:r>
              <a:rPr lang="id-ID" sz="4800" dirty="0" smtClean="0">
                <a:solidFill>
                  <a:srgbClr val="FFFFFF"/>
                </a:solidFill>
                <a:latin typeface="Monotype Corsiva" pitchFamily="66" charset="0"/>
              </a:rPr>
              <a:t/>
            </a:r>
            <a:br>
              <a:rPr lang="id-ID" sz="4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800" dirty="0" smtClean="0">
                <a:solidFill>
                  <a:srgbClr val="FFFFFF"/>
                </a:solidFill>
                <a:latin typeface="Monotype Corsiva" pitchFamily="66" charset="0"/>
              </a:rPr>
              <a:t/>
            </a:r>
            <a:br>
              <a:rPr lang="en-US" sz="800" dirty="0" smtClean="0">
                <a:solidFill>
                  <a:srgbClr val="FFFFFF"/>
                </a:solidFill>
                <a:latin typeface="Monotype Corsiva" pitchFamily="66" charset="0"/>
              </a:rPr>
            </a:br>
            <a:r>
              <a:rPr lang="en-US" sz="3200" dirty="0" smtClean="0">
                <a:solidFill>
                  <a:srgbClr val="FFFFFF"/>
                </a:solidFill>
                <a:latin typeface="Arial" pitchFamily="34" charset="0"/>
                <a:cs typeface="Arial" pitchFamily="34" charset="0"/>
              </a:rPr>
              <a:t>PowerPoint Presented on </a:t>
            </a:r>
            <a:br>
              <a:rPr lang="en-US" sz="3200" dirty="0" smtClean="0">
                <a:solidFill>
                  <a:srgbClr val="FFFFFF"/>
                </a:solidFill>
                <a:latin typeface="Arial" pitchFamily="34" charset="0"/>
                <a:cs typeface="Arial" pitchFamily="34" charset="0"/>
              </a:rPr>
            </a:br>
            <a:r>
              <a:rPr lang="en-US" sz="3200" dirty="0" smtClean="0">
                <a:solidFill>
                  <a:srgbClr val="FFFFFF"/>
                </a:solidFill>
                <a:latin typeface="Arial" pitchFamily="34" charset="0"/>
                <a:cs typeface="Arial" pitchFamily="34" charset="0"/>
              </a:rPr>
              <a:t>The 8th APEC - Tsukuba International Conference: Innovation of Mathematics Education through Lesson Study. Challenges to Emergency Preparedness for Mathematics (III). Focus on Fire and Volcanic Eruption</a:t>
            </a:r>
            <a:r>
              <a:rPr lang="id-ID" sz="3200" dirty="0" smtClean="0">
                <a:solidFill>
                  <a:srgbClr val="FFFFFF"/>
                </a:solidFill>
                <a:latin typeface="Arial" pitchFamily="34" charset="0"/>
                <a:cs typeface="Arial" pitchFamily="34" charset="0"/>
              </a:rPr>
              <a:t/>
            </a:r>
            <a:br>
              <a:rPr lang="id-ID" sz="3200" dirty="0" smtClean="0">
                <a:solidFill>
                  <a:srgbClr val="FFFFFF"/>
                </a:solidFill>
                <a:latin typeface="Arial" pitchFamily="34" charset="0"/>
                <a:cs typeface="Arial" pitchFamily="34" charset="0"/>
              </a:rPr>
            </a:br>
            <a:r>
              <a:rPr lang="en-US" sz="3200" dirty="0" smtClean="0">
                <a:solidFill>
                  <a:srgbClr val="FFFFFF"/>
                </a:solidFill>
                <a:latin typeface="Arial" pitchFamily="34" charset="0"/>
                <a:cs typeface="Arial" pitchFamily="34" charset="0"/>
              </a:rPr>
              <a:t/>
            </a:r>
            <a:br>
              <a:rPr lang="en-US" sz="3200" dirty="0" smtClean="0">
                <a:solidFill>
                  <a:srgbClr val="FFFFFF"/>
                </a:solidFill>
                <a:latin typeface="Arial" pitchFamily="34" charset="0"/>
                <a:cs typeface="Arial" pitchFamily="34" charset="0"/>
              </a:rPr>
            </a:br>
            <a:r>
              <a:rPr lang="en-US" sz="3200" dirty="0" smtClean="0">
                <a:solidFill>
                  <a:srgbClr val="FFFFFF"/>
                </a:solidFill>
                <a:latin typeface="Arial" pitchFamily="34" charset="0"/>
                <a:cs typeface="Arial" pitchFamily="34" charset="0"/>
              </a:rPr>
              <a:t>February 13-16, 2014. Tokyo, Japan</a:t>
            </a:r>
            <a:r>
              <a:rPr lang="en-US" sz="800" dirty="0" smtClean="0">
                <a:solidFill>
                  <a:srgbClr val="FFFFFF"/>
                </a:solidFill>
                <a:latin typeface="Arial" pitchFamily="34" charset="0"/>
                <a:cs typeface="Arial" pitchFamily="34" charset="0"/>
              </a:rPr>
              <a:t/>
            </a:r>
            <a:br>
              <a:rPr lang="en-US" sz="800" dirty="0" smtClean="0">
                <a:solidFill>
                  <a:srgbClr val="FFFFFF"/>
                </a:solidFill>
                <a:latin typeface="Arial" pitchFamily="34" charset="0"/>
                <a:cs typeface="Arial" pitchFamily="34" charset="0"/>
              </a:rPr>
            </a:br>
            <a:r>
              <a:rPr lang="en-US" sz="800" dirty="0" smtClean="0">
                <a:solidFill>
                  <a:srgbClr val="FFFFFF"/>
                </a:solidFill>
                <a:latin typeface="Arial" pitchFamily="34" charset="0"/>
                <a:cs typeface="Arial" pitchFamily="34" charset="0"/>
              </a:rPr>
              <a:t/>
            </a:r>
            <a:br>
              <a:rPr lang="en-US" sz="800" dirty="0" smtClean="0">
                <a:solidFill>
                  <a:srgbClr val="FFFFFF"/>
                </a:solidFill>
                <a:latin typeface="Arial" pitchFamily="34" charset="0"/>
                <a:cs typeface="Arial" pitchFamily="34" charset="0"/>
              </a:rPr>
            </a:br>
            <a:r>
              <a:rPr lang="en-US" sz="800" dirty="0" smtClean="0">
                <a:solidFill>
                  <a:srgbClr val="FFFFFF"/>
                </a:solidFill>
                <a:latin typeface="Arial" pitchFamily="34" charset="0"/>
                <a:cs typeface="Arial" pitchFamily="34" charset="0"/>
              </a:rPr>
              <a:t/>
            </a:r>
            <a:br>
              <a:rPr lang="en-US" sz="800" dirty="0" smtClean="0">
                <a:solidFill>
                  <a:srgbClr val="FFFFFF"/>
                </a:solidFill>
                <a:latin typeface="Arial" pitchFamily="34" charset="0"/>
                <a:cs typeface="Arial" pitchFamily="34" charset="0"/>
              </a:rPr>
            </a:br>
            <a:r>
              <a:rPr lang="en-US" sz="3200" dirty="0" smtClean="0">
                <a:solidFill>
                  <a:srgbClr val="FFFFFF"/>
                </a:solidFill>
              </a:rPr>
              <a:t/>
            </a:r>
            <a:br>
              <a:rPr lang="en-US" sz="3200" dirty="0" smtClean="0">
                <a:solidFill>
                  <a:srgbClr val="FFFFFF"/>
                </a:solidFill>
              </a:rPr>
            </a:br>
            <a:r>
              <a:rPr lang="id-ID" sz="4000" dirty="0" smtClean="0">
                <a:solidFill>
                  <a:srgbClr val="FFFFFF"/>
                </a:solidFill>
                <a:latin typeface="Monotype Corsiva" pitchFamily="66" charset="0"/>
              </a:rPr>
              <a:t/>
            </a:r>
            <a:br>
              <a:rPr lang="id-ID" sz="4000" dirty="0" smtClean="0">
                <a:solidFill>
                  <a:srgbClr val="FFFFFF"/>
                </a:solidFill>
                <a:latin typeface="Monotype Corsiva" pitchFamily="66" charset="0"/>
              </a:rPr>
            </a:br>
            <a:endParaRPr lang="en-US" sz="4000" dirty="0" smtClean="0">
              <a:solidFill>
                <a:srgbClr val="FFFFFF"/>
              </a:solidFill>
              <a:latin typeface="Monotype Corsiva"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205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sp>
        <p:nvSpPr>
          <p:cNvPr id="17414" name="Text Box 6"/>
          <p:cNvSpPr txBox="1">
            <a:spLocks noChangeArrowheads="1"/>
          </p:cNvSpPr>
          <p:nvPr/>
        </p:nvSpPr>
        <p:spPr bwMode="auto">
          <a:xfrm>
            <a:off x="338050" y="62350"/>
            <a:ext cx="8534400" cy="707886"/>
          </a:xfrm>
          <a:prstGeom prst="rect">
            <a:avLst/>
          </a:prstGeom>
          <a:solidFill>
            <a:schemeClr val="accent2"/>
          </a:solidFill>
          <a:ln w="9525">
            <a:noFill/>
            <a:miter lim="800000"/>
            <a:headEnd/>
            <a:tailEnd/>
          </a:ln>
        </p:spPr>
        <p:txBody>
          <a:bodyPr wrap="square">
            <a:spAutoFit/>
          </a:bodyPr>
          <a:lstStyle/>
          <a:p>
            <a:pPr algn="ctr"/>
            <a:r>
              <a:rPr lang="en-US" sz="4000" b="1" dirty="0" smtClean="0">
                <a:solidFill>
                  <a:srgbClr val="FFFF66"/>
                </a:solidFill>
                <a:latin typeface="Trebuchet MS" pitchFamily="34" charset="0"/>
              </a:rPr>
              <a:t>What are the Topics (2)?</a:t>
            </a:r>
            <a:endParaRPr lang="id-ID" sz="4000" b="1" dirty="0" smtClean="0">
              <a:solidFill>
                <a:srgbClr val="FFFF66"/>
              </a:solidFill>
              <a:latin typeface="Trebuchet MS" pitchFamily="34" charset="0"/>
            </a:endParaRPr>
          </a:p>
        </p:txBody>
      </p:sp>
      <p:sp>
        <p:nvSpPr>
          <p:cNvPr id="5" name="Text Box 6"/>
          <p:cNvSpPr txBox="1">
            <a:spLocks noChangeArrowheads="1"/>
          </p:cNvSpPr>
          <p:nvPr/>
        </p:nvSpPr>
        <p:spPr bwMode="auto">
          <a:xfrm>
            <a:off x="338050" y="882550"/>
            <a:ext cx="8534400" cy="3539430"/>
          </a:xfrm>
          <a:prstGeom prst="rect">
            <a:avLst/>
          </a:prstGeom>
          <a:solidFill>
            <a:schemeClr val="accent2"/>
          </a:solidFill>
          <a:ln w="9525">
            <a:noFill/>
            <a:miter lim="800000"/>
            <a:headEnd/>
            <a:tailEnd/>
          </a:ln>
        </p:spPr>
        <p:txBody>
          <a:bodyPr wrap="square">
            <a:spAutoFit/>
          </a:bodyPr>
          <a:lstStyle/>
          <a:p>
            <a:pPr algn="ctr">
              <a:buFont typeface="+mj-lt"/>
              <a:buAutoNum type="arabicPeriod"/>
            </a:pPr>
            <a:r>
              <a:rPr lang="en-US" sz="3200" b="1" dirty="0" smtClean="0">
                <a:solidFill>
                  <a:schemeClr val="accent1">
                    <a:lumMod val="20000"/>
                    <a:lumOff val="80000"/>
                  </a:schemeClr>
                </a:solidFill>
                <a:latin typeface="Trebuchet MS" pitchFamily="34" charset="0"/>
              </a:rPr>
              <a:t>Parabola </a:t>
            </a:r>
            <a:r>
              <a:rPr lang="en-US" sz="3200" b="1" dirty="0" smtClean="0">
                <a:solidFill>
                  <a:schemeClr val="accent1">
                    <a:lumMod val="20000"/>
                    <a:lumOff val="80000"/>
                  </a:schemeClr>
                </a:solidFill>
                <a:latin typeface="Trebuchet MS" pitchFamily="34" charset="0"/>
                <a:sym typeface="Wingdings" pitchFamily="2" charset="2"/>
              </a:rPr>
              <a:t> y= ax^2 + </a:t>
            </a:r>
            <a:r>
              <a:rPr lang="en-US" sz="3200" b="1" dirty="0" err="1" smtClean="0">
                <a:solidFill>
                  <a:schemeClr val="accent1">
                    <a:lumMod val="20000"/>
                    <a:lumOff val="80000"/>
                  </a:schemeClr>
                </a:solidFill>
                <a:latin typeface="Trebuchet MS" pitchFamily="34" charset="0"/>
                <a:sym typeface="Wingdings" pitchFamily="2" charset="2"/>
              </a:rPr>
              <a:t>bx</a:t>
            </a:r>
            <a:r>
              <a:rPr lang="en-US" sz="3200" b="1" dirty="0" smtClean="0">
                <a:solidFill>
                  <a:schemeClr val="accent1">
                    <a:lumMod val="20000"/>
                    <a:lumOff val="80000"/>
                  </a:schemeClr>
                </a:solidFill>
                <a:latin typeface="Trebuchet MS" pitchFamily="34" charset="0"/>
                <a:sym typeface="Wingdings" pitchFamily="2" charset="2"/>
              </a:rPr>
              <a:t> + c</a:t>
            </a:r>
            <a:r>
              <a:rPr lang="en-US" sz="3200" b="1" dirty="0" smtClean="0">
                <a:solidFill>
                  <a:schemeClr val="accent1">
                    <a:lumMod val="20000"/>
                    <a:lumOff val="80000"/>
                  </a:schemeClr>
                </a:solidFill>
                <a:latin typeface="Trebuchet MS" pitchFamily="34" charset="0"/>
              </a:rPr>
              <a:t> </a:t>
            </a:r>
          </a:p>
          <a:p>
            <a:pPr algn="ctr">
              <a:buFont typeface="+mj-lt"/>
              <a:buAutoNum type="arabicPeriod"/>
            </a:pPr>
            <a:r>
              <a:rPr lang="en-US" sz="3200" b="1" dirty="0" smtClean="0">
                <a:solidFill>
                  <a:schemeClr val="accent1">
                    <a:lumMod val="20000"/>
                    <a:lumOff val="80000"/>
                  </a:schemeClr>
                </a:solidFill>
                <a:latin typeface="Trebuchet MS" pitchFamily="34" charset="0"/>
              </a:rPr>
              <a:t>The Speed of Flow (m/sec) based on the mean of debit and the Slope of river </a:t>
            </a:r>
            <a:r>
              <a:rPr lang="en-US" sz="3200" b="1" dirty="0" smtClean="0">
                <a:solidFill>
                  <a:schemeClr val="accent1">
                    <a:lumMod val="20000"/>
                    <a:lumOff val="80000"/>
                  </a:schemeClr>
                </a:solidFill>
                <a:latin typeface="Trebuchet MS" pitchFamily="34" charset="0"/>
                <a:sym typeface="Wingdings" pitchFamily="2" charset="2"/>
              </a:rPr>
              <a:t> </a:t>
            </a:r>
          </a:p>
          <a:p>
            <a:pPr algn="ctr"/>
            <a:r>
              <a:rPr lang="en-US" sz="3200" dirty="0" smtClean="0">
                <a:solidFill>
                  <a:schemeClr val="accent1">
                    <a:lumMod val="20000"/>
                    <a:lumOff val="80000"/>
                  </a:schemeClr>
                </a:solidFill>
                <a:latin typeface="Trebuchet MS" pitchFamily="34" charset="0"/>
              </a:rPr>
              <a:t>V = 2.1 </a:t>
            </a:r>
            <a:r>
              <a:rPr lang="en-US" sz="3200" dirty="0" smtClean="0">
                <a:solidFill>
                  <a:schemeClr val="accent1">
                    <a:lumMod val="20000"/>
                    <a:lumOff val="80000"/>
                  </a:schemeClr>
                </a:solidFill>
                <a:latin typeface="Trebuchet MS" pitchFamily="34" charset="0"/>
                <a:sym typeface="Symbol"/>
              </a:rPr>
              <a:t>Q</a:t>
            </a:r>
            <a:r>
              <a:rPr lang="en-US" sz="3200" baseline="30000" dirty="0" smtClean="0">
                <a:solidFill>
                  <a:schemeClr val="accent1">
                    <a:lumMod val="20000"/>
                    <a:lumOff val="80000"/>
                  </a:schemeClr>
                </a:solidFill>
                <a:latin typeface="Trebuchet MS" pitchFamily="34" charset="0"/>
              </a:rPr>
              <a:t>0.33 </a:t>
            </a:r>
            <a:r>
              <a:rPr lang="en-US" sz="3200" dirty="0" smtClean="0">
                <a:solidFill>
                  <a:schemeClr val="accent1">
                    <a:lumMod val="20000"/>
                    <a:lumOff val="80000"/>
                  </a:schemeClr>
                </a:solidFill>
                <a:latin typeface="Trebuchet MS" pitchFamily="34" charset="0"/>
              </a:rPr>
              <a:t>S</a:t>
            </a:r>
            <a:r>
              <a:rPr lang="en-US" sz="3200" baseline="30000" dirty="0" smtClean="0">
                <a:solidFill>
                  <a:schemeClr val="accent1">
                    <a:lumMod val="20000"/>
                    <a:lumOff val="80000"/>
                  </a:schemeClr>
                </a:solidFill>
                <a:latin typeface="Trebuchet MS" pitchFamily="34" charset="0"/>
              </a:rPr>
              <a:t>0.33</a:t>
            </a:r>
            <a:endParaRPr lang="id-ID" sz="3200" dirty="0" smtClean="0">
              <a:solidFill>
                <a:schemeClr val="accent1">
                  <a:lumMod val="20000"/>
                  <a:lumOff val="80000"/>
                </a:schemeClr>
              </a:solidFill>
              <a:latin typeface="Trebuchet MS" pitchFamily="34" charset="0"/>
            </a:endParaRPr>
          </a:p>
          <a:p>
            <a:pPr algn="ctr"/>
            <a:r>
              <a:rPr lang="en-US" sz="3200" b="1" dirty="0" smtClean="0">
                <a:solidFill>
                  <a:schemeClr val="accent1">
                    <a:lumMod val="20000"/>
                    <a:lumOff val="80000"/>
                  </a:schemeClr>
                </a:solidFill>
                <a:latin typeface="Trebuchet MS" pitchFamily="34" charset="0"/>
                <a:sym typeface="Wingdings" pitchFamily="2" charset="2"/>
              </a:rPr>
              <a:t>The length of sediment of Alluvial Fan (m)</a:t>
            </a:r>
          </a:p>
          <a:p>
            <a:pPr algn="ctr"/>
            <a:r>
              <a:rPr lang="en-US" sz="3200" dirty="0" err="1" smtClean="0">
                <a:solidFill>
                  <a:schemeClr val="accent1">
                    <a:lumMod val="20000"/>
                    <a:lumOff val="80000"/>
                  </a:schemeClr>
                </a:solidFill>
              </a:rPr>
              <a:t>Lr</a:t>
            </a:r>
            <a:r>
              <a:rPr lang="en-US" sz="3200" dirty="0" smtClean="0">
                <a:solidFill>
                  <a:schemeClr val="accent1">
                    <a:lumMod val="20000"/>
                    <a:lumOff val="80000"/>
                  </a:schemeClr>
                </a:solidFill>
              </a:rPr>
              <a:t> = 15 M</a:t>
            </a:r>
            <a:r>
              <a:rPr lang="en-US" sz="3200" baseline="30000" dirty="0" smtClean="0">
                <a:solidFill>
                  <a:schemeClr val="accent1">
                    <a:lumMod val="20000"/>
                    <a:lumOff val="80000"/>
                  </a:schemeClr>
                </a:solidFill>
              </a:rPr>
              <a:t>1/3</a:t>
            </a:r>
            <a:endParaRPr lang="id-ID" sz="3200" dirty="0" smtClean="0">
              <a:solidFill>
                <a:schemeClr val="accent1">
                  <a:lumMod val="20000"/>
                  <a:lumOff val="80000"/>
                </a:schemeClr>
              </a:solidFill>
            </a:endParaRPr>
          </a:p>
          <a:p>
            <a:pPr algn="ctr">
              <a:buFont typeface="+mj-lt"/>
              <a:buAutoNum type="arabicPeriod"/>
            </a:pPr>
            <a:endParaRPr lang="id-ID" sz="3200" b="1" dirty="0" smtClean="0">
              <a:solidFill>
                <a:schemeClr val="accent1">
                  <a:lumMod val="20000"/>
                  <a:lumOff val="80000"/>
                </a:schemeClr>
              </a:solidFill>
              <a:latin typeface="Trebuchet MS" pitchFamily="34" charset="0"/>
            </a:endParaRPr>
          </a:p>
        </p:txBody>
      </p:sp>
      <p:pic>
        <p:nvPicPr>
          <p:cNvPr id="1026" name="Picture 2" descr="C:\Users\user\Documents\2013 04 15\Qitep\C Tugas\JepangUniOf Tsukuba LS\Apec 2014\aliran Debris (3).jpg"/>
          <p:cNvPicPr>
            <a:picLocks noChangeAspect="1" noChangeArrowheads="1"/>
          </p:cNvPicPr>
          <p:nvPr/>
        </p:nvPicPr>
        <p:blipFill>
          <a:blip r:embed="rId3"/>
          <a:srcRect/>
          <a:stretch>
            <a:fillRect/>
          </a:stretch>
        </p:blipFill>
        <p:spPr bwMode="auto">
          <a:xfrm>
            <a:off x="2161233" y="3962400"/>
            <a:ext cx="4772967" cy="28956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83928" y="2136258"/>
            <a:ext cx="8849710" cy="3807342"/>
          </a:xfrm>
          <a:prstGeom prst="rect">
            <a:avLst/>
          </a:prstGeom>
          <a:noFill/>
          <a:ln w="12700" cap="sq">
            <a:solidFill>
              <a:srgbClr val="FF9900"/>
            </a:solid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32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32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r>
              <a:rPr kumimoji="0" lang="en-US" sz="4400" b="0" i="0" u="none" strike="noStrike" kern="0" cap="none" spc="0" normalizeH="0" baseline="0" noProof="0" dirty="0" smtClean="0">
                <a:ln>
                  <a:noFill/>
                </a:ln>
                <a:solidFill>
                  <a:srgbClr val="FFFF66"/>
                </a:solidFill>
                <a:effectLst/>
                <a:uLnTx/>
                <a:uFillTx/>
                <a:latin typeface="Arial Black" pitchFamily="34" charset="0"/>
                <a:cs typeface="Aharoni" pitchFamily="2" charset="-79"/>
              </a:rPr>
              <a:t>Year 2014 </a:t>
            </a: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r>
              <a:rPr kumimoji="0" lang="en-US" sz="4400" b="0" i="0" u="none" strike="noStrike" kern="0" cap="none" spc="0" normalizeH="0" baseline="0" noProof="0" dirty="0" smtClean="0">
                <a:ln>
                  <a:noFill/>
                </a:ln>
                <a:solidFill>
                  <a:srgbClr val="FFFF66"/>
                </a:solidFill>
                <a:effectLst/>
                <a:uLnTx/>
                <a:uFillTx/>
                <a:latin typeface="Arial Black" pitchFamily="34" charset="0"/>
                <a:cs typeface="Aharoni" pitchFamily="2" charset="-79"/>
              </a:rPr>
              <a:t>Programs</a:t>
            </a: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lang="en-US" sz="800" kern="0" dirty="0" smtClean="0">
              <a:solidFill>
                <a:srgbClr val="FFFF66"/>
              </a:solidFill>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8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lang="en-US" sz="800" kern="0" dirty="0" smtClean="0">
              <a:solidFill>
                <a:srgbClr val="FFFF66"/>
              </a:solidFill>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8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lang="en-US" sz="800" kern="0" dirty="0" smtClean="0">
              <a:solidFill>
                <a:srgbClr val="FFFF66"/>
              </a:solidFill>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8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id-ID" sz="32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3200" b="0" i="0" u="none" strike="noStrike" kern="0" cap="none" spc="0" normalizeH="0" baseline="0" noProof="0" dirty="0">
              <a:ln>
                <a:noFill/>
              </a:ln>
              <a:solidFill>
                <a:srgbClr val="FFFF6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iterate type="wd">
                                    <p:tmPct val="100000"/>
                                  </p:iterate>
                                  <p:childTnLst>
                                    <p:set>
                                      <p:cBhvr>
                                        <p:cTn id="6" dur="1" fill="hold">
                                          <p:stCondLst>
                                            <p:cond delay="0"/>
                                          </p:stCondLst>
                                        </p:cTn>
                                        <p:tgtEl>
                                          <p:spTgt spid="5">
                                            <p:txEl>
                                              <p:pRg st="2" end="2"/>
                                            </p:txEl>
                                          </p:spTgt>
                                        </p:tgtEl>
                                        <p:attrNameLst>
                                          <p:attrName>style.visibility</p:attrName>
                                        </p:attrNameLst>
                                      </p:cBhvr>
                                      <p:to>
                                        <p:strVal val="visible"/>
                                      </p:to>
                                    </p:set>
                                    <p:animEffect transition="in" filter="checkerboard(across)">
                                      <p:cBhvr>
                                        <p:cTn id="7" dur="300"/>
                                        <p:tgtEl>
                                          <p:spTgt spid="5">
                                            <p:txEl>
                                              <p:pRg st="2" end="2"/>
                                            </p:txEl>
                                          </p:spTgt>
                                        </p:tgtEl>
                                      </p:cBhvr>
                                    </p:animEffect>
                                  </p:childTnLst>
                                </p:cTn>
                              </p:par>
                            </p:childTnLst>
                          </p:cTn>
                        </p:par>
                        <p:par>
                          <p:cTn id="8" fill="hold">
                            <p:stCondLst>
                              <p:cond delay="600"/>
                            </p:stCondLst>
                            <p:childTnLst>
                              <p:par>
                                <p:cTn id="9" presetID="5" presetClass="entr" presetSubtype="10" fill="hold" grpId="0" nodeType="afterEffect">
                                  <p:stCondLst>
                                    <p:cond delay="0"/>
                                  </p:stCondLst>
                                  <p:iterate type="wd">
                                    <p:tmPct val="100000"/>
                                  </p:iterate>
                                  <p:childTnLst>
                                    <p:set>
                                      <p:cBhvr>
                                        <p:cTn id="10" dur="1" fill="hold">
                                          <p:stCondLst>
                                            <p:cond delay="0"/>
                                          </p:stCondLst>
                                        </p:cTn>
                                        <p:tgtEl>
                                          <p:spTgt spid="5">
                                            <p:txEl>
                                              <p:pRg st="3" end="3"/>
                                            </p:txEl>
                                          </p:spTgt>
                                        </p:tgtEl>
                                        <p:attrNameLst>
                                          <p:attrName>style.visibility</p:attrName>
                                        </p:attrNameLst>
                                      </p:cBhvr>
                                      <p:to>
                                        <p:strVal val="visible"/>
                                      </p:to>
                                    </p:set>
                                    <p:animEffect transition="in" filter="checkerboard(across)">
                                      <p:cBhvr>
                                        <p:cTn id="11" dur="3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advAuto="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83928" y="1752600"/>
            <a:ext cx="8849710" cy="4572000"/>
          </a:xfrm>
          <a:prstGeom prst="rect">
            <a:avLst/>
          </a:prstGeom>
          <a:noFill/>
          <a:ln w="12700" cap="sq">
            <a:solidFill>
              <a:srgbClr val="FF9900"/>
            </a:solidFill>
            <a:miter lim="800000"/>
            <a:headEnd type="none" w="sm" len="sm"/>
            <a:tailEnd type="none" w="sm" len="sm"/>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32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32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r>
              <a:rPr kumimoji="0" lang="en-US" sz="4400" b="0" i="0" u="none" strike="noStrike" kern="0" cap="none" spc="0" normalizeH="0" baseline="0" noProof="0" dirty="0" smtClean="0">
                <a:ln>
                  <a:noFill/>
                </a:ln>
                <a:solidFill>
                  <a:srgbClr val="FFFF66"/>
                </a:solidFill>
                <a:effectLst/>
                <a:uLnTx/>
                <a:uFillTx/>
                <a:latin typeface="Arial Black" pitchFamily="34" charset="0"/>
                <a:cs typeface="Aharoni" pitchFamily="2" charset="-79"/>
              </a:rPr>
              <a:t>Plan </a:t>
            </a:r>
            <a:r>
              <a:rPr kumimoji="0" lang="en-US" sz="4400" b="0" i="0" u="none" strike="noStrike" kern="0" cap="none" spc="0" normalizeH="0" baseline="0" noProof="0" dirty="0" smtClean="0">
                <a:ln>
                  <a:noFill/>
                </a:ln>
                <a:solidFill>
                  <a:srgbClr val="FFFF66"/>
                </a:solidFill>
                <a:effectLst/>
                <a:uLnTx/>
                <a:uFillTx/>
                <a:latin typeface="Arial Black" pitchFamily="34" charset="0"/>
                <a:cs typeface="Aharoni" pitchFamily="2" charset="-79"/>
                <a:sym typeface="Wingdings" pitchFamily="2" charset="2"/>
              </a:rPr>
              <a:t> Do  See</a:t>
            </a: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lang="en-US" sz="4400" kern="0" dirty="0" smtClean="0">
              <a:solidFill>
                <a:srgbClr val="FFFF66"/>
              </a:solidFill>
              <a:latin typeface="Arial Black" pitchFamily="34" charset="0"/>
              <a:cs typeface="Aharoni" pitchFamily="2" charset="-79"/>
              <a:sym typeface="Wingdings" pitchFamily="2" charset="2"/>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r>
              <a:rPr kumimoji="0" lang="en-US" sz="4400" b="0" i="0" u="none" strike="noStrike" kern="0" cap="none" spc="0" normalizeH="0" baseline="0" noProof="0" dirty="0" smtClean="0">
                <a:ln>
                  <a:noFill/>
                </a:ln>
                <a:solidFill>
                  <a:srgbClr val="FFFF66"/>
                </a:solidFill>
                <a:effectLst/>
                <a:uLnTx/>
                <a:uFillTx/>
                <a:latin typeface="Arial Black" pitchFamily="34" charset="0"/>
                <a:cs typeface="Aharoni" pitchFamily="2" charset="-79"/>
              </a:rPr>
              <a:t>Exemplary</a:t>
            </a:r>
            <a:r>
              <a:rPr kumimoji="0" lang="en-US" sz="4400" b="0" i="0" u="none" strike="noStrike" kern="0" cap="none" spc="0" normalizeH="0" noProof="0" dirty="0" smtClean="0">
                <a:ln>
                  <a:noFill/>
                </a:ln>
                <a:solidFill>
                  <a:srgbClr val="FFFF66"/>
                </a:solidFill>
                <a:effectLst/>
                <a:uLnTx/>
                <a:uFillTx/>
                <a:latin typeface="Arial Black" pitchFamily="34" charset="0"/>
                <a:cs typeface="Aharoni" pitchFamily="2" charset="-79"/>
              </a:rPr>
              <a:t> Teaching &amp; Learning Process</a:t>
            </a:r>
            <a:endParaRPr kumimoji="0" lang="en-US" sz="44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lang="en-US" sz="800" kern="0" dirty="0" smtClean="0">
              <a:solidFill>
                <a:srgbClr val="FFFF66"/>
              </a:solidFill>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8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lang="en-US" sz="800" kern="0" dirty="0" smtClean="0">
              <a:solidFill>
                <a:srgbClr val="FFFF66"/>
              </a:solidFill>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8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lang="en-US" sz="800" kern="0" dirty="0" smtClean="0">
              <a:solidFill>
                <a:srgbClr val="FFFF66"/>
              </a:solidFill>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8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id-ID" sz="3200" b="0" i="0" u="none" strike="noStrike" kern="0" cap="none" spc="0" normalizeH="0" baseline="0" noProof="0" dirty="0" smtClean="0">
              <a:ln>
                <a:noFill/>
              </a:ln>
              <a:solidFill>
                <a:srgbClr val="FFFF66"/>
              </a:solidFill>
              <a:effectLst/>
              <a:uLnTx/>
              <a:uFillTx/>
              <a:latin typeface="Arial Black" pitchFamily="34" charset="0"/>
              <a:cs typeface="Aharoni" pitchFamily="2" charset="-79"/>
            </a:endParaRPr>
          </a:p>
          <a:p>
            <a:pPr marL="0" marR="0" lvl="0" indent="0" algn="ctr" defTabSz="914400" rtl="0" eaLnBrk="0" fontAlgn="base" latinLnBrk="0" hangingPunct="0">
              <a:lnSpc>
                <a:spcPct val="90000"/>
              </a:lnSpc>
              <a:spcBef>
                <a:spcPct val="20000"/>
              </a:spcBef>
              <a:spcAft>
                <a:spcPct val="0"/>
              </a:spcAft>
              <a:buClrTx/>
              <a:buSzPct val="75000"/>
              <a:buFont typeface="Wingdings" pitchFamily="2" charset="2"/>
              <a:buNone/>
              <a:tabLst/>
              <a:defRPr/>
            </a:pPr>
            <a:endParaRPr kumimoji="0" lang="en-US" sz="3200" b="0" i="0" u="none" strike="noStrike" kern="0" cap="none" spc="0" normalizeH="0" baseline="0" noProof="0" dirty="0">
              <a:ln>
                <a:noFill/>
              </a:ln>
              <a:solidFill>
                <a:srgbClr val="FFFF6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iterate type="wd">
                                    <p:tmPct val="100000"/>
                                  </p:iterate>
                                  <p:childTnLst>
                                    <p:set>
                                      <p:cBhvr>
                                        <p:cTn id="6" dur="1" fill="hold">
                                          <p:stCondLst>
                                            <p:cond delay="0"/>
                                          </p:stCondLst>
                                        </p:cTn>
                                        <p:tgtEl>
                                          <p:spTgt spid="5">
                                            <p:txEl>
                                              <p:pRg st="2" end="2"/>
                                            </p:txEl>
                                          </p:spTgt>
                                        </p:tgtEl>
                                        <p:attrNameLst>
                                          <p:attrName>style.visibility</p:attrName>
                                        </p:attrNameLst>
                                      </p:cBhvr>
                                      <p:to>
                                        <p:strVal val="visible"/>
                                      </p:to>
                                    </p:set>
                                    <p:animEffect transition="in" filter="checkerboard(across)">
                                      <p:cBhvr>
                                        <p:cTn id="7" dur="300"/>
                                        <p:tgtEl>
                                          <p:spTgt spid="5">
                                            <p:txEl>
                                              <p:pRg st="2" end="2"/>
                                            </p:txEl>
                                          </p:spTgt>
                                        </p:tgtEl>
                                      </p:cBhvr>
                                    </p:animEffect>
                                  </p:childTnLst>
                                </p:cTn>
                              </p:par>
                            </p:childTnLst>
                          </p:cTn>
                        </p:par>
                        <p:par>
                          <p:cTn id="8" fill="hold">
                            <p:stCondLst>
                              <p:cond delay="1500"/>
                            </p:stCondLst>
                            <p:childTnLst>
                              <p:par>
                                <p:cTn id="9" presetID="5" presetClass="entr" presetSubtype="10" fill="hold" grpId="0" nodeType="afterEffect">
                                  <p:stCondLst>
                                    <p:cond delay="0"/>
                                  </p:stCondLst>
                                  <p:iterate type="wd">
                                    <p:tmPct val="100000"/>
                                  </p:iterate>
                                  <p:childTnLst>
                                    <p:set>
                                      <p:cBhvr>
                                        <p:cTn id="10" dur="1" fill="hold">
                                          <p:stCondLst>
                                            <p:cond delay="0"/>
                                          </p:stCondLst>
                                        </p:cTn>
                                        <p:tgtEl>
                                          <p:spTgt spid="5">
                                            <p:txEl>
                                              <p:pRg st="4" end="4"/>
                                            </p:txEl>
                                          </p:spTgt>
                                        </p:tgtEl>
                                        <p:attrNameLst>
                                          <p:attrName>style.visibility</p:attrName>
                                        </p:attrNameLst>
                                      </p:cBhvr>
                                      <p:to>
                                        <p:strVal val="visible"/>
                                      </p:to>
                                    </p:set>
                                    <p:animEffect transition="in" filter="checkerboard(across)">
                                      <p:cBhvr>
                                        <p:cTn id="11" dur="3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advAuto="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3"/>
          <p:cNvSpPr>
            <a:spLocks noGrp="1" noChangeArrowheads="1"/>
          </p:cNvSpPr>
          <p:nvPr>
            <p:ph type="subTitle" idx="1"/>
          </p:nvPr>
        </p:nvSpPr>
        <p:spPr>
          <a:xfrm>
            <a:off x="152400" y="1371600"/>
            <a:ext cx="8845550" cy="5334000"/>
          </a:xfrm>
          <a:ln>
            <a:solidFill>
              <a:srgbClr val="FF9900"/>
            </a:solidFill>
            <a:headEnd/>
            <a:tailEnd/>
          </a:ln>
        </p:spPr>
        <p:txBody>
          <a:bodyPr/>
          <a:lstStyle/>
          <a:p>
            <a:pPr marL="363538" lvl="0" indent="-363538" algn="l">
              <a:buFont typeface="+mj-lt"/>
              <a:buAutoNum type="arabicPeriod"/>
            </a:pPr>
            <a:r>
              <a:rPr lang="en-US" dirty="0" smtClean="0">
                <a:solidFill>
                  <a:srgbClr val="FFFFFF"/>
                </a:solidFill>
              </a:rPr>
              <a:t>To increase the awareness of students on the danger of disasters in their daily lives.</a:t>
            </a:r>
          </a:p>
          <a:p>
            <a:pPr marL="363538" lvl="0" indent="-363538" algn="l">
              <a:buFont typeface="+mj-lt"/>
              <a:buAutoNum type="arabicPeriod"/>
              <a:tabLst>
                <a:tab pos="363538" algn="l"/>
              </a:tabLst>
            </a:pPr>
            <a:r>
              <a:rPr lang="en-US" dirty="0" smtClean="0">
                <a:solidFill>
                  <a:srgbClr val="FFFFFF"/>
                </a:solidFill>
              </a:rPr>
              <a:t>To help and facilitate Indonesian students with the scientific and practical knowledge about disaster risks and related skills to reduce or minimize it.</a:t>
            </a:r>
          </a:p>
          <a:p>
            <a:pPr marL="363538" lvl="0" indent="-363538" algn="l">
              <a:buFont typeface="+mj-lt"/>
              <a:buAutoNum type="arabicPeriod"/>
            </a:pPr>
            <a:r>
              <a:rPr lang="en-US" dirty="0" smtClean="0">
                <a:solidFill>
                  <a:srgbClr val="FFFFFF"/>
                </a:solidFill>
              </a:rPr>
              <a:t>To increase students’ beliefs on the importance of  mathematics, science, and technology.</a:t>
            </a:r>
          </a:p>
          <a:p>
            <a:pPr marL="363538" lvl="0" indent="-363538" algn="l">
              <a:buFont typeface="+mj-lt"/>
              <a:buAutoNum type="arabicPeriod"/>
            </a:pPr>
            <a:r>
              <a:rPr lang="en-US" dirty="0" smtClean="0">
                <a:solidFill>
                  <a:srgbClr val="FFFFFF"/>
                </a:solidFill>
              </a:rPr>
              <a:t>To increase the awareness of Indonesian students to predict and anticipate the earthquakes and tsunamis.</a:t>
            </a:r>
            <a:endParaRPr lang="id-ID" dirty="0" smtClean="0">
              <a:solidFill>
                <a:srgbClr val="FFFFFF"/>
              </a:solidFill>
            </a:endParaRPr>
          </a:p>
          <a:p>
            <a:endParaRPr lang="en-US" dirty="0" smtClean="0"/>
          </a:p>
        </p:txBody>
      </p:sp>
      <p:sp>
        <p:nvSpPr>
          <p:cNvPr id="4" name="Text Box 6"/>
          <p:cNvSpPr txBox="1">
            <a:spLocks noChangeArrowheads="1"/>
          </p:cNvSpPr>
          <p:nvPr/>
        </p:nvSpPr>
        <p:spPr bwMode="auto">
          <a:xfrm>
            <a:off x="0" y="304800"/>
            <a:ext cx="9144000" cy="707886"/>
          </a:xfrm>
          <a:prstGeom prst="rect">
            <a:avLst/>
          </a:prstGeom>
          <a:solidFill>
            <a:schemeClr val="accent2"/>
          </a:solidFill>
          <a:ln w="9525">
            <a:noFill/>
            <a:miter lim="800000"/>
            <a:headEnd/>
            <a:tailEnd/>
          </a:ln>
        </p:spPr>
        <p:txBody>
          <a:bodyPr wrap="square">
            <a:spAutoFit/>
          </a:bodyPr>
          <a:lstStyle/>
          <a:p>
            <a:pPr algn="ctr"/>
            <a:r>
              <a:rPr lang="en-US" sz="4000" b="1" dirty="0" smtClean="0"/>
              <a:t>PURPOSES OF THE DEVELOPMENT</a:t>
            </a:r>
            <a:endParaRPr lang="id-ID" sz="4000" dirty="0" smtClean="0">
              <a:solidFill>
                <a:srgbClr val="FFFF66"/>
              </a:solidFill>
              <a:latin typeface="Trebuchet MS"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iterate type="wd">
                                    <p:tmPct val="100000"/>
                                  </p:iterate>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checkerboard(across)">
                                      <p:cBhvr>
                                        <p:cTn id="7" dur="300"/>
                                        <p:tgtEl>
                                          <p:spTgt spid="1027">
                                            <p:txEl>
                                              <p:pRg st="0" end="0"/>
                                            </p:txEl>
                                          </p:spTgt>
                                        </p:tgtEl>
                                      </p:cBhvr>
                                    </p:animEffect>
                                  </p:childTnLst>
                                </p:cTn>
                              </p:par>
                            </p:childTnLst>
                          </p:cTn>
                        </p:par>
                        <p:par>
                          <p:cTn id="8" fill="hold">
                            <p:stCondLst>
                              <p:cond delay="4800"/>
                            </p:stCondLst>
                            <p:childTnLst>
                              <p:par>
                                <p:cTn id="9" presetID="5" presetClass="entr" presetSubtype="10" fill="hold" grpId="0" nodeType="afterEffect">
                                  <p:stCondLst>
                                    <p:cond delay="0"/>
                                  </p:stCondLst>
                                  <p:iterate type="wd">
                                    <p:tmPct val="100000"/>
                                  </p:iterate>
                                  <p:childTnLst>
                                    <p:set>
                                      <p:cBhvr>
                                        <p:cTn id="10" dur="1" fill="hold">
                                          <p:stCondLst>
                                            <p:cond delay="0"/>
                                          </p:stCondLst>
                                        </p:cTn>
                                        <p:tgtEl>
                                          <p:spTgt spid="1027">
                                            <p:txEl>
                                              <p:pRg st="1" end="1"/>
                                            </p:txEl>
                                          </p:spTgt>
                                        </p:tgtEl>
                                        <p:attrNameLst>
                                          <p:attrName>style.visibility</p:attrName>
                                        </p:attrNameLst>
                                      </p:cBhvr>
                                      <p:to>
                                        <p:strVal val="visible"/>
                                      </p:to>
                                    </p:set>
                                    <p:animEffect transition="in" filter="checkerboard(across)">
                                      <p:cBhvr>
                                        <p:cTn id="11" dur="300"/>
                                        <p:tgtEl>
                                          <p:spTgt spid="1027">
                                            <p:txEl>
                                              <p:pRg st="1" end="1"/>
                                            </p:txEl>
                                          </p:spTgt>
                                        </p:tgtEl>
                                      </p:cBhvr>
                                    </p:animEffect>
                                  </p:childTnLst>
                                </p:cTn>
                              </p:par>
                            </p:childTnLst>
                          </p:cTn>
                        </p:par>
                        <p:par>
                          <p:cTn id="12" fill="hold">
                            <p:stCondLst>
                              <p:cond delay="12000"/>
                            </p:stCondLst>
                            <p:childTnLst>
                              <p:par>
                                <p:cTn id="13" presetID="5" presetClass="entr" presetSubtype="10" fill="hold" grpId="0" nodeType="afterEffect">
                                  <p:stCondLst>
                                    <p:cond delay="0"/>
                                  </p:stCondLst>
                                  <p:iterate type="wd">
                                    <p:tmPct val="100000"/>
                                  </p:iterate>
                                  <p:childTnLst>
                                    <p:set>
                                      <p:cBhvr>
                                        <p:cTn id="14" dur="1" fill="hold">
                                          <p:stCondLst>
                                            <p:cond delay="0"/>
                                          </p:stCondLst>
                                        </p:cTn>
                                        <p:tgtEl>
                                          <p:spTgt spid="1027">
                                            <p:txEl>
                                              <p:pRg st="2" end="2"/>
                                            </p:txEl>
                                          </p:spTgt>
                                        </p:tgtEl>
                                        <p:attrNameLst>
                                          <p:attrName>style.visibility</p:attrName>
                                        </p:attrNameLst>
                                      </p:cBhvr>
                                      <p:to>
                                        <p:strVal val="visible"/>
                                      </p:to>
                                    </p:set>
                                    <p:animEffect transition="in" filter="checkerboard(across)">
                                      <p:cBhvr>
                                        <p:cTn id="15" dur="300"/>
                                        <p:tgtEl>
                                          <p:spTgt spid="1027">
                                            <p:txEl>
                                              <p:pRg st="2" end="2"/>
                                            </p:txEl>
                                          </p:spTgt>
                                        </p:tgtEl>
                                      </p:cBhvr>
                                    </p:animEffect>
                                  </p:childTnLst>
                                </p:cTn>
                              </p:par>
                            </p:childTnLst>
                          </p:cTn>
                        </p:par>
                        <p:par>
                          <p:cTn id="16" fill="hold">
                            <p:stCondLst>
                              <p:cond delay="16800"/>
                            </p:stCondLst>
                            <p:childTnLst>
                              <p:par>
                                <p:cTn id="17" presetID="5" presetClass="entr" presetSubtype="10" fill="hold" grpId="0" nodeType="afterEffect">
                                  <p:stCondLst>
                                    <p:cond delay="0"/>
                                  </p:stCondLst>
                                  <p:iterate type="wd">
                                    <p:tmPct val="100000"/>
                                  </p:iterate>
                                  <p:childTnLst>
                                    <p:set>
                                      <p:cBhvr>
                                        <p:cTn id="18" dur="1" fill="hold">
                                          <p:stCondLst>
                                            <p:cond delay="0"/>
                                          </p:stCondLst>
                                        </p:cTn>
                                        <p:tgtEl>
                                          <p:spTgt spid="1027">
                                            <p:txEl>
                                              <p:pRg st="3" end="3"/>
                                            </p:txEl>
                                          </p:spTgt>
                                        </p:tgtEl>
                                        <p:attrNameLst>
                                          <p:attrName>style.visibility</p:attrName>
                                        </p:attrNameLst>
                                      </p:cBhvr>
                                      <p:to>
                                        <p:strVal val="visible"/>
                                      </p:to>
                                    </p:set>
                                    <p:animEffect transition="in" filter="checkerboard(across)">
                                      <p:cBhvr>
                                        <p:cTn id="19" dur="300"/>
                                        <p:tgtEl>
                                          <p:spTgt spid="10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advAuto="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sp>
        <p:nvSpPr>
          <p:cNvPr id="17414" name="Text Box 6"/>
          <p:cNvSpPr txBox="1">
            <a:spLocks noChangeArrowheads="1"/>
          </p:cNvSpPr>
          <p:nvPr/>
        </p:nvSpPr>
        <p:spPr bwMode="auto">
          <a:xfrm>
            <a:off x="304800" y="408480"/>
            <a:ext cx="8534400" cy="707886"/>
          </a:xfrm>
          <a:prstGeom prst="rect">
            <a:avLst/>
          </a:prstGeom>
          <a:solidFill>
            <a:schemeClr val="accent2"/>
          </a:solidFill>
          <a:ln w="9525">
            <a:noFill/>
            <a:miter lim="800000"/>
            <a:headEnd/>
            <a:tailEnd/>
          </a:ln>
        </p:spPr>
        <p:txBody>
          <a:bodyPr wrap="square">
            <a:spAutoFit/>
          </a:bodyPr>
          <a:lstStyle/>
          <a:p>
            <a:pPr algn="ctr"/>
            <a:r>
              <a:rPr lang="en-US" sz="4000" b="1" dirty="0" smtClean="0">
                <a:solidFill>
                  <a:srgbClr val="FFFF66"/>
                </a:solidFill>
                <a:latin typeface="Trebuchet MS" pitchFamily="34" charset="0"/>
              </a:rPr>
              <a:t>What are the Strategies?</a:t>
            </a:r>
            <a:endParaRPr lang="id-ID" sz="4000" b="1" dirty="0" smtClean="0">
              <a:solidFill>
                <a:srgbClr val="FFFF66"/>
              </a:solidFill>
              <a:latin typeface="Trebuchet MS" pitchFamily="34" charset="0"/>
            </a:endParaRPr>
          </a:p>
        </p:txBody>
      </p:sp>
      <p:sp>
        <p:nvSpPr>
          <p:cNvPr id="5" name="Text Box 6"/>
          <p:cNvSpPr txBox="1">
            <a:spLocks noChangeArrowheads="1"/>
          </p:cNvSpPr>
          <p:nvPr/>
        </p:nvSpPr>
        <p:spPr bwMode="auto">
          <a:xfrm>
            <a:off x="304800" y="1222950"/>
            <a:ext cx="8534400" cy="584775"/>
          </a:xfrm>
          <a:prstGeom prst="rect">
            <a:avLst/>
          </a:prstGeom>
          <a:solidFill>
            <a:schemeClr val="accent2"/>
          </a:solidFill>
          <a:ln w="9525">
            <a:noFill/>
            <a:miter lim="800000"/>
            <a:headEnd/>
            <a:tailEnd/>
          </a:ln>
        </p:spPr>
        <p:txBody>
          <a:bodyPr wrap="square">
            <a:spAutoFit/>
          </a:bodyPr>
          <a:lstStyle/>
          <a:p>
            <a:pPr marL="742950" indent="-742950" algn="ctr">
              <a:buFont typeface="+mj-lt"/>
              <a:buAutoNum type="arabicPeriod"/>
            </a:pPr>
            <a:r>
              <a:rPr lang="en-US" sz="3200" b="1" dirty="0" smtClean="0">
                <a:solidFill>
                  <a:srgbClr val="FFFF66"/>
                </a:solidFill>
                <a:latin typeface="Trebuchet MS" pitchFamily="34" charset="0"/>
              </a:rPr>
              <a:t>Preparing the “Reading from Internet.”</a:t>
            </a:r>
            <a:endParaRPr lang="id-ID" sz="3200" b="1" dirty="0" smtClean="0">
              <a:solidFill>
                <a:srgbClr val="FFFF66"/>
              </a:solidFill>
              <a:latin typeface="Trebuchet MS" pitchFamily="34" charset="0"/>
            </a:endParaRPr>
          </a:p>
        </p:txBody>
      </p:sp>
      <p:sp>
        <p:nvSpPr>
          <p:cNvPr id="6" name="Text Box 6"/>
          <p:cNvSpPr txBox="1">
            <a:spLocks noChangeArrowheads="1"/>
          </p:cNvSpPr>
          <p:nvPr/>
        </p:nvSpPr>
        <p:spPr bwMode="auto">
          <a:xfrm>
            <a:off x="304800" y="1932480"/>
            <a:ext cx="8534400" cy="4524315"/>
          </a:xfrm>
          <a:prstGeom prst="rect">
            <a:avLst/>
          </a:prstGeom>
          <a:solidFill>
            <a:schemeClr val="accent2"/>
          </a:solidFill>
          <a:ln w="9525">
            <a:noFill/>
            <a:miter lim="800000"/>
            <a:headEnd/>
            <a:tailEnd/>
          </a:ln>
        </p:spPr>
        <p:txBody>
          <a:bodyPr wrap="square">
            <a:spAutoFit/>
          </a:bodyPr>
          <a:lstStyle/>
          <a:p>
            <a:pPr marL="742950" indent="-742950" algn="ctr"/>
            <a:r>
              <a:rPr lang="en-US" sz="3200" b="1" dirty="0" smtClean="0">
                <a:solidFill>
                  <a:srgbClr val="FFFF66"/>
                </a:solidFill>
                <a:latin typeface="Trebuchet MS" pitchFamily="34" charset="0"/>
              </a:rPr>
              <a:t>2. Asks students:</a:t>
            </a:r>
          </a:p>
          <a:p>
            <a:pPr lvl="0" algn="ctr">
              <a:buFont typeface="Wingdings" pitchFamily="2" charset="2"/>
              <a:buChar char="q"/>
            </a:pPr>
            <a:r>
              <a:rPr lang="en-US" sz="3200" dirty="0" smtClean="0">
                <a:solidFill>
                  <a:schemeClr val="accent3">
                    <a:lumMod val="95000"/>
                  </a:schemeClr>
                </a:solidFill>
              </a:rPr>
              <a:t>What important things that you can say concerning the volcanic eruptions in Indonesia?</a:t>
            </a:r>
            <a:endParaRPr lang="id-ID" sz="3200" dirty="0" smtClean="0">
              <a:solidFill>
                <a:schemeClr val="accent3">
                  <a:lumMod val="95000"/>
                </a:schemeClr>
              </a:solidFill>
            </a:endParaRPr>
          </a:p>
          <a:p>
            <a:pPr lvl="0" algn="ctr">
              <a:buFont typeface="Wingdings" pitchFamily="2" charset="2"/>
              <a:buChar char="q"/>
            </a:pPr>
            <a:r>
              <a:rPr lang="en-US" sz="3200" dirty="0" smtClean="0">
                <a:solidFill>
                  <a:schemeClr val="accent3">
                    <a:lumMod val="95000"/>
                  </a:schemeClr>
                </a:solidFill>
              </a:rPr>
              <a:t>What questions can you ask concerning the volcanic eruptions in Indonesia?</a:t>
            </a:r>
            <a:endParaRPr lang="id-ID" sz="3200" dirty="0" smtClean="0">
              <a:solidFill>
                <a:schemeClr val="accent3">
                  <a:lumMod val="95000"/>
                </a:schemeClr>
              </a:solidFill>
            </a:endParaRPr>
          </a:p>
          <a:p>
            <a:pPr lvl="0" algn="ctr">
              <a:buFont typeface="Wingdings" pitchFamily="2" charset="2"/>
              <a:buChar char="q"/>
            </a:pPr>
            <a:r>
              <a:rPr lang="en-US" sz="3200" dirty="0" smtClean="0">
                <a:solidFill>
                  <a:schemeClr val="accent3">
                    <a:lumMod val="95000"/>
                  </a:schemeClr>
                </a:solidFill>
              </a:rPr>
              <a:t>What can you learn more concerning the volcanic eruptions in Indonesia?</a:t>
            </a:r>
            <a:endParaRPr lang="id-ID" sz="3200" dirty="0" smtClean="0">
              <a:solidFill>
                <a:schemeClr val="accent3">
                  <a:lumMod val="95000"/>
                </a:schemeClr>
              </a:solidFill>
            </a:endParaRPr>
          </a:p>
          <a:p>
            <a:pPr lvl="0" algn="ctr">
              <a:buFont typeface="Wingdings" pitchFamily="2" charset="2"/>
              <a:buChar char="q"/>
            </a:pPr>
            <a:r>
              <a:rPr lang="en-US" sz="3200" dirty="0" smtClean="0">
                <a:solidFill>
                  <a:schemeClr val="accent3">
                    <a:lumMod val="95000"/>
                  </a:schemeClr>
                </a:solidFill>
              </a:rPr>
              <a:t>What will you do concerning the volcanic eruptions in Indonesia?</a:t>
            </a:r>
            <a:endParaRPr lang="id-ID" sz="3200" b="1" dirty="0" smtClean="0">
              <a:solidFill>
                <a:srgbClr val="FFFF66"/>
              </a:solidFill>
              <a:latin typeface="Trebuchet MS"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0" y="32480"/>
          <a:ext cx="9144000" cy="7059888"/>
        </p:xfrm>
        <a:graphic>
          <a:graphicData uri="http://schemas.openxmlformats.org/drawingml/2006/table">
            <a:tbl>
              <a:tblPr firstRow="1" bandRow="1">
                <a:tableStyleId>{5C22544A-7EE6-4342-B048-85BDC9FD1C3A}</a:tableStyleId>
              </a:tblPr>
              <a:tblGrid>
                <a:gridCol w="1295400"/>
                <a:gridCol w="2133600"/>
                <a:gridCol w="5715000"/>
              </a:tblGrid>
              <a:tr h="685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b="1" dirty="0" smtClean="0"/>
                        <a:t>Phase</a:t>
                      </a:r>
                      <a:endParaRPr lang="id-ID" sz="32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b="1" dirty="0" smtClean="0"/>
                        <a:t>Months</a:t>
                      </a:r>
                      <a:endParaRPr lang="id-ID" sz="32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b="1" dirty="0" smtClean="0"/>
                        <a:t>Activities</a:t>
                      </a:r>
                      <a:endParaRPr lang="id-ID" sz="3200" dirty="0" smtClean="0"/>
                    </a:p>
                  </a:txBody>
                  <a:tcPr/>
                </a:tc>
              </a:tr>
              <a:tr h="2029695">
                <a:tc>
                  <a:txBody>
                    <a:bodyPr/>
                    <a:lstStyle/>
                    <a:p>
                      <a:pPr algn="ctr"/>
                      <a:r>
                        <a:rPr lang="en-US" sz="3200" dirty="0" smtClean="0">
                          <a:solidFill>
                            <a:srgbClr val="BC0000"/>
                          </a:solidFill>
                        </a:rPr>
                        <a:t>1</a:t>
                      </a:r>
                      <a:endParaRPr lang="id-ID" sz="3200" dirty="0">
                        <a:solidFill>
                          <a:srgbClr val="BC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rgbClr val="BC0000"/>
                          </a:solidFill>
                        </a:rPr>
                        <a:t>Jan-April, 2014</a:t>
                      </a:r>
                      <a:endParaRPr lang="id-ID" sz="3200" dirty="0" smtClean="0">
                        <a:solidFill>
                          <a:srgbClr val="BC0000"/>
                        </a:solidFill>
                      </a:endParaRPr>
                    </a:p>
                    <a:p>
                      <a:endParaRPr lang="id-ID" sz="3200" dirty="0">
                        <a:solidFill>
                          <a:srgbClr val="BC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rgbClr val="BC0000"/>
                          </a:solidFill>
                        </a:rPr>
                        <a:t>Shared experiences and developed the tentative materials and planed of lesson study</a:t>
                      </a:r>
                      <a:endParaRPr lang="id-ID" sz="3200" dirty="0" smtClean="0">
                        <a:solidFill>
                          <a:srgbClr val="BC0000"/>
                        </a:solidFill>
                      </a:endParaRPr>
                    </a:p>
                  </a:txBody>
                  <a:tcPr/>
                </a:tc>
              </a:tr>
              <a:tr h="554668">
                <a:tc>
                  <a:txBody>
                    <a:bodyPr/>
                    <a:lstStyle/>
                    <a:p>
                      <a:pPr algn="ctr"/>
                      <a:r>
                        <a:rPr lang="en-US" sz="3200" dirty="0" smtClean="0">
                          <a:solidFill>
                            <a:srgbClr val="BC0000"/>
                          </a:solidFill>
                        </a:rPr>
                        <a:t>2</a:t>
                      </a:r>
                      <a:endParaRPr lang="id-ID" sz="3200" dirty="0">
                        <a:solidFill>
                          <a:srgbClr val="BC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rgbClr val="BC0000"/>
                          </a:solidFill>
                        </a:rPr>
                        <a:t>May-July, 2014</a:t>
                      </a:r>
                      <a:endParaRPr lang="id-ID" sz="3200" dirty="0" smtClean="0">
                        <a:solidFill>
                          <a:srgbClr val="BC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rgbClr val="BC0000"/>
                          </a:solidFill>
                        </a:rPr>
                        <a:t>Wrote the e-textbook</a:t>
                      </a:r>
                      <a:endParaRPr lang="id-ID" sz="3200" dirty="0" smtClean="0">
                        <a:solidFill>
                          <a:srgbClr val="BC0000"/>
                        </a:solidFill>
                      </a:endParaRPr>
                    </a:p>
                  </a:txBody>
                  <a:tcPr/>
                </a:tc>
              </a:tr>
              <a:tr h="570259">
                <a:tc>
                  <a:txBody>
                    <a:bodyPr/>
                    <a:lstStyle/>
                    <a:p>
                      <a:pPr algn="ctr"/>
                      <a:r>
                        <a:rPr lang="en-US" sz="3200" dirty="0" smtClean="0">
                          <a:solidFill>
                            <a:srgbClr val="BC0000"/>
                          </a:solidFill>
                        </a:rPr>
                        <a:t>3</a:t>
                      </a:r>
                      <a:endParaRPr lang="id-ID" sz="3200" dirty="0">
                        <a:solidFill>
                          <a:srgbClr val="BC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rgbClr val="BC0000"/>
                          </a:solidFill>
                        </a:rPr>
                        <a:t>August, 2014</a:t>
                      </a:r>
                      <a:endParaRPr lang="id-ID" sz="3200" dirty="0" smtClean="0">
                        <a:solidFill>
                          <a:srgbClr val="BC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rgbClr val="BC0000"/>
                          </a:solidFill>
                        </a:rPr>
                        <a:t>Tried Out and Revision. Each class will be observed by 10 of its neighboring mathematics teachers.</a:t>
                      </a:r>
                      <a:endParaRPr lang="id-ID" sz="3200" dirty="0" smtClean="0">
                        <a:solidFill>
                          <a:srgbClr val="BC0000"/>
                        </a:solidFill>
                      </a:endParaRPr>
                    </a:p>
                  </a:txBody>
                  <a:tcPr/>
                </a:tc>
              </a:tr>
              <a:tr h="1235433">
                <a:tc>
                  <a:txBody>
                    <a:bodyPr/>
                    <a:lstStyle/>
                    <a:p>
                      <a:pPr algn="ctr"/>
                      <a:r>
                        <a:rPr lang="en-US" sz="3200" dirty="0" smtClean="0">
                          <a:solidFill>
                            <a:srgbClr val="BC0000"/>
                          </a:solidFill>
                        </a:rPr>
                        <a:t>4</a:t>
                      </a:r>
                      <a:endParaRPr lang="id-ID" sz="3200" dirty="0">
                        <a:solidFill>
                          <a:srgbClr val="BC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rgbClr val="BC0000"/>
                          </a:solidFill>
                        </a:rPr>
                        <a:t>Sept – Nov, 2014</a:t>
                      </a:r>
                      <a:endParaRPr lang="id-ID" sz="3200" dirty="0" smtClean="0">
                        <a:solidFill>
                          <a:srgbClr val="BC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srgbClr val="BC0000"/>
                          </a:solidFill>
                        </a:rPr>
                        <a:t>Reflection and Wrote the Report</a:t>
                      </a:r>
                      <a:endParaRPr lang="id-ID" sz="3200" dirty="0" smtClean="0">
                        <a:solidFill>
                          <a:srgbClr val="BC0000"/>
                        </a:solidFill>
                      </a:endParaRPr>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ctrTitle"/>
          </p:nvPr>
        </p:nvSpPr>
        <p:spPr>
          <a:xfrm>
            <a:off x="143435" y="1219200"/>
            <a:ext cx="8839201" cy="685800"/>
          </a:xfrm>
          <a:ln>
            <a:solidFill>
              <a:srgbClr val="FF9900"/>
            </a:solidFill>
            <a:headEnd/>
            <a:tailEnd/>
          </a:ln>
        </p:spPr>
        <p:txBody>
          <a:bodyPr/>
          <a:lstStyle/>
          <a:p>
            <a:pPr lvl="0"/>
            <a:r>
              <a:rPr lang="en-US" sz="3600" b="1" dirty="0" smtClean="0">
                <a:latin typeface="Arial Rounded MT Bold" pitchFamily="34" charset="0"/>
              </a:rPr>
              <a:t>THE RESULTS</a:t>
            </a:r>
            <a:endParaRPr lang="id-ID" sz="3600" dirty="0">
              <a:latin typeface="Arial Rounded MT Bold" pitchFamily="34" charset="0"/>
            </a:endParaRPr>
          </a:p>
        </p:txBody>
      </p:sp>
      <p:sp>
        <p:nvSpPr>
          <p:cNvPr id="1027" name="Rectangle 3"/>
          <p:cNvSpPr>
            <a:spLocks noGrp="1" noChangeArrowheads="1"/>
          </p:cNvSpPr>
          <p:nvPr>
            <p:ph type="subTitle" idx="1"/>
          </p:nvPr>
        </p:nvSpPr>
        <p:spPr>
          <a:xfrm>
            <a:off x="152400" y="2057400"/>
            <a:ext cx="8845550" cy="4572000"/>
          </a:xfrm>
          <a:ln>
            <a:solidFill>
              <a:srgbClr val="FF9900"/>
            </a:solidFill>
            <a:headEnd/>
            <a:tailEnd/>
          </a:ln>
        </p:spPr>
        <p:txBody>
          <a:bodyPr/>
          <a:lstStyle/>
          <a:p>
            <a:r>
              <a:rPr lang="en-US" sz="3600" dirty="0" smtClean="0">
                <a:latin typeface="Arial Rounded MT Bold" pitchFamily="34" charset="0"/>
              </a:rPr>
              <a:t>Two modules in </a:t>
            </a:r>
            <a:r>
              <a:rPr lang="en-US" sz="3600" dirty="0" err="1" smtClean="0">
                <a:latin typeface="Arial Rounded MT Bold" pitchFamily="34" charset="0"/>
              </a:rPr>
              <a:t>pdf</a:t>
            </a:r>
            <a:r>
              <a:rPr lang="en-US" sz="3600" dirty="0" smtClean="0">
                <a:latin typeface="Arial Rounded MT Bold" pitchFamily="34" charset="0"/>
              </a:rPr>
              <a:t> and d-book version</a:t>
            </a:r>
          </a:p>
          <a:p>
            <a:pPr marL="514350" indent="-514350">
              <a:buFont typeface="+mj-lt"/>
              <a:buAutoNum type="alphaLcPeriod"/>
            </a:pPr>
            <a:r>
              <a:rPr lang="id-ID" sz="3600" dirty="0" smtClean="0">
                <a:latin typeface="Arial Rounded MT Bold" pitchFamily="34" charset="0"/>
              </a:rPr>
              <a:t>Module for Grade </a:t>
            </a:r>
            <a:r>
              <a:rPr lang="en-US" sz="3600" dirty="0" smtClean="0">
                <a:latin typeface="Arial Rounded MT Bold" pitchFamily="34" charset="0"/>
              </a:rPr>
              <a:t>9 Junior Secondary</a:t>
            </a:r>
            <a:r>
              <a:rPr lang="id-ID" sz="3600" dirty="0" smtClean="0">
                <a:latin typeface="Arial Rounded MT Bold" pitchFamily="34" charset="0"/>
              </a:rPr>
              <a:t> School Student</a:t>
            </a:r>
            <a:r>
              <a:rPr lang="en-US" sz="3600" dirty="0" smtClean="0">
                <a:latin typeface="Arial Rounded MT Bold" pitchFamily="34" charset="0"/>
              </a:rPr>
              <a:t>s</a:t>
            </a:r>
            <a:r>
              <a:rPr lang="id-ID" sz="3600" dirty="0" smtClean="0">
                <a:latin typeface="Arial Rounded MT Bold" pitchFamily="34" charset="0"/>
              </a:rPr>
              <a:t>: </a:t>
            </a:r>
            <a:r>
              <a:rPr lang="en-US" sz="3600" dirty="0" smtClean="0">
                <a:latin typeface="Arial Rounded MT Bold" pitchFamily="34" charset="0"/>
              </a:rPr>
              <a:t>Parabola</a:t>
            </a:r>
            <a:endParaRPr lang="id-ID" sz="3600" dirty="0" smtClean="0">
              <a:latin typeface="Arial Rounded MT Bold" pitchFamily="34" charset="0"/>
            </a:endParaRPr>
          </a:p>
          <a:p>
            <a:pPr marL="514350" lvl="0" indent="-514350">
              <a:buFont typeface="+mj-lt"/>
              <a:buAutoNum type="alphaLcPeriod"/>
            </a:pPr>
            <a:r>
              <a:rPr lang="en-US" sz="3600" dirty="0" smtClean="0">
                <a:latin typeface="Arial Rounded MT Bold" pitchFamily="34" charset="0"/>
              </a:rPr>
              <a:t>Module for Grade 10 Secondary School Students: Exponential Number</a:t>
            </a:r>
          </a:p>
          <a:p>
            <a:pPr marL="514350" lvl="0" indent="-514350">
              <a:buFont typeface="+mj-lt"/>
              <a:buAutoNum type="alphaLcPeriod"/>
            </a:pPr>
            <a:endParaRPr lang="en-US" dirty="0" smtClean="0">
              <a:latin typeface="Arial Rounded MT Bold" pitchFamily="34" charset="0"/>
            </a:endParaRPr>
          </a:p>
          <a:p>
            <a:pPr marL="514350" lvl="0" indent="-514350"/>
            <a:r>
              <a:rPr lang="en-US" dirty="0" smtClean="0">
                <a:latin typeface="Arial Rounded MT Bold"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1026"/>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cashreg.wav"/>
                                        </p:tgtEl>
                                      </p:cMediaNode>
                                    </p:audio>
                                  </p:subTnLst>
                                </p:cTn>
                              </p:par>
                            </p:childTnLst>
                          </p:cTn>
                        </p:par>
                        <p:par>
                          <p:cTn id="7" fill="hold">
                            <p:stCondLst>
                              <p:cond delay="750"/>
                            </p:stCondLst>
                            <p:childTnLst>
                              <p:par>
                                <p:cTn id="8" presetID="5" presetClass="entr" presetSubtype="10" fill="hold" grpId="0" nodeType="afterEffect">
                                  <p:stCondLst>
                                    <p:cond delay="0"/>
                                  </p:stCondLst>
                                  <p:iterate type="wd">
                                    <p:tmPct val="100000"/>
                                  </p:iterate>
                                  <p:childTnLst>
                                    <p:set>
                                      <p:cBhvr>
                                        <p:cTn id="9" dur="1" fill="hold">
                                          <p:stCondLst>
                                            <p:cond delay="0"/>
                                          </p:stCondLst>
                                        </p:cTn>
                                        <p:tgtEl>
                                          <p:spTgt spid="1027">
                                            <p:txEl>
                                              <p:pRg st="0" end="0"/>
                                            </p:txEl>
                                          </p:spTgt>
                                        </p:tgtEl>
                                        <p:attrNameLst>
                                          <p:attrName>style.visibility</p:attrName>
                                        </p:attrNameLst>
                                      </p:cBhvr>
                                      <p:to>
                                        <p:strVal val="visible"/>
                                      </p:to>
                                    </p:set>
                                    <p:animEffect transition="in" filter="checkerboard(across)">
                                      <p:cBhvr>
                                        <p:cTn id="10" dur="300"/>
                                        <p:tgtEl>
                                          <p:spTgt spid="1027">
                                            <p:txEl>
                                              <p:pRg st="0" end="0"/>
                                            </p:txEl>
                                          </p:spTgt>
                                        </p:tgtEl>
                                      </p:cBhvr>
                                    </p:animEffect>
                                  </p:childTnLst>
                                </p:cTn>
                              </p:par>
                            </p:childTnLst>
                          </p:cTn>
                        </p:par>
                        <p:par>
                          <p:cTn id="11" fill="hold">
                            <p:stCondLst>
                              <p:cond delay="2850"/>
                            </p:stCondLst>
                            <p:childTnLst>
                              <p:par>
                                <p:cTn id="12" presetID="5" presetClass="entr" presetSubtype="10" fill="hold" grpId="0" nodeType="afterEffect">
                                  <p:stCondLst>
                                    <p:cond delay="0"/>
                                  </p:stCondLst>
                                  <p:iterate type="wd">
                                    <p:tmPct val="100000"/>
                                  </p:iterate>
                                  <p:childTnLst>
                                    <p:set>
                                      <p:cBhvr>
                                        <p:cTn id="13" dur="1" fill="hold">
                                          <p:stCondLst>
                                            <p:cond delay="0"/>
                                          </p:stCondLst>
                                        </p:cTn>
                                        <p:tgtEl>
                                          <p:spTgt spid="1027">
                                            <p:txEl>
                                              <p:pRg st="1" end="1"/>
                                            </p:txEl>
                                          </p:spTgt>
                                        </p:tgtEl>
                                        <p:attrNameLst>
                                          <p:attrName>style.visibility</p:attrName>
                                        </p:attrNameLst>
                                      </p:cBhvr>
                                      <p:to>
                                        <p:strVal val="visible"/>
                                      </p:to>
                                    </p:set>
                                    <p:animEffect transition="in" filter="checkerboard(across)">
                                      <p:cBhvr>
                                        <p:cTn id="14" dur="300"/>
                                        <p:tgtEl>
                                          <p:spTgt spid="1027">
                                            <p:txEl>
                                              <p:pRg st="1" end="1"/>
                                            </p:txEl>
                                          </p:spTgt>
                                        </p:tgtEl>
                                      </p:cBhvr>
                                    </p:animEffect>
                                  </p:childTnLst>
                                </p:cTn>
                              </p:par>
                            </p:childTnLst>
                          </p:cTn>
                        </p:par>
                        <p:par>
                          <p:cTn id="15" fill="hold">
                            <p:stCondLst>
                              <p:cond delay="6150"/>
                            </p:stCondLst>
                            <p:childTnLst>
                              <p:par>
                                <p:cTn id="16" presetID="5" presetClass="entr" presetSubtype="10" fill="hold" grpId="0" nodeType="afterEffect">
                                  <p:stCondLst>
                                    <p:cond delay="0"/>
                                  </p:stCondLst>
                                  <p:iterate type="wd">
                                    <p:tmPct val="100000"/>
                                  </p:iterate>
                                  <p:childTnLst>
                                    <p:set>
                                      <p:cBhvr>
                                        <p:cTn id="17" dur="1" fill="hold">
                                          <p:stCondLst>
                                            <p:cond delay="0"/>
                                          </p:stCondLst>
                                        </p:cTn>
                                        <p:tgtEl>
                                          <p:spTgt spid="1027">
                                            <p:txEl>
                                              <p:pRg st="2" end="2"/>
                                            </p:txEl>
                                          </p:spTgt>
                                        </p:tgtEl>
                                        <p:attrNameLst>
                                          <p:attrName>style.visibility</p:attrName>
                                        </p:attrNameLst>
                                      </p:cBhvr>
                                      <p:to>
                                        <p:strVal val="visible"/>
                                      </p:to>
                                    </p:set>
                                    <p:animEffect transition="in" filter="checkerboard(across)">
                                      <p:cBhvr>
                                        <p:cTn id="18" dur="300"/>
                                        <p:tgtEl>
                                          <p:spTgt spid="1027">
                                            <p:txEl>
                                              <p:pRg st="2" end="2"/>
                                            </p:txEl>
                                          </p:spTgt>
                                        </p:tgtEl>
                                      </p:cBhvr>
                                    </p:animEffect>
                                  </p:childTnLst>
                                </p:cTn>
                              </p:par>
                            </p:childTnLst>
                          </p:cTn>
                        </p:par>
                        <p:par>
                          <p:cTn id="19" fill="hold">
                            <p:stCondLst>
                              <p:cond delay="9150"/>
                            </p:stCondLst>
                            <p:childTnLst>
                              <p:par>
                                <p:cTn id="20" presetID="5" presetClass="entr" presetSubtype="10" fill="hold" grpId="0" nodeType="afterEffect">
                                  <p:stCondLst>
                                    <p:cond delay="0"/>
                                  </p:stCondLst>
                                  <p:iterate type="wd">
                                    <p:tmPct val="100000"/>
                                  </p:iterate>
                                  <p:childTnLst>
                                    <p:set>
                                      <p:cBhvr>
                                        <p:cTn id="21" dur="1" fill="hold">
                                          <p:stCondLst>
                                            <p:cond delay="0"/>
                                          </p:stCondLst>
                                        </p:cTn>
                                        <p:tgtEl>
                                          <p:spTgt spid="1027">
                                            <p:txEl>
                                              <p:pRg st="4" end="4"/>
                                            </p:txEl>
                                          </p:spTgt>
                                        </p:tgtEl>
                                        <p:attrNameLst>
                                          <p:attrName>style.visibility</p:attrName>
                                        </p:attrNameLst>
                                      </p:cBhvr>
                                      <p:to>
                                        <p:strVal val="visible"/>
                                      </p:to>
                                    </p:set>
                                    <p:animEffect transition="in" filter="checkerboard(across)">
                                      <p:cBhvr>
                                        <p:cTn id="22" dur="3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nimBg="1" autoUpdateAnimBg="0"/>
      <p:bldP spid="1027" grpId="0" build="p" autoUpdateAnimBg="0" advAuto="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WordArt 6"/>
          <p:cNvSpPr>
            <a:spLocks noChangeArrowheads="1" noChangeShapeType="1" noTextEdit="1"/>
          </p:cNvSpPr>
          <p:nvPr/>
        </p:nvSpPr>
        <p:spPr bwMode="auto">
          <a:xfrm>
            <a:off x="1905000" y="2514600"/>
            <a:ext cx="5333999" cy="2438400"/>
          </a:xfrm>
          <a:prstGeom prst="rect">
            <a:avLst/>
          </a:prstGeom>
        </p:spPr>
        <p:txBody>
          <a:bodyPr wrap="none" fromWordArt="1">
            <a:prstTxWarp prst="textFadeUp">
              <a:avLst>
                <a:gd name="adj" fmla="val 9991"/>
              </a:avLst>
            </a:prstTxWarp>
          </a:bodyPr>
          <a:lstStyle/>
          <a:p>
            <a:pPr algn="ctr"/>
            <a:r>
              <a:rPr lang="id-ID" sz="3600" kern="10" dirty="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Thank You</a:t>
            </a:r>
          </a:p>
          <a:p>
            <a:pPr algn="ctr"/>
            <a:r>
              <a:rPr lang="id-ID" sz="3600" kern="10" dirty="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Very Much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0" fill="hold" grpId="0" nodeType="afterEffect">
                                  <p:stCondLst>
                                    <p:cond delay="0"/>
                                  </p:stCondLst>
                                  <p:childTnLst>
                                    <p:set>
                                      <p:cBhvr>
                                        <p:cTn id="6" dur="1" fill="hold">
                                          <p:stCondLst>
                                            <p:cond delay="499"/>
                                          </p:stCondLst>
                                        </p:cTn>
                                        <p:tgtEl>
                                          <p:spTgt spid="18438"/>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sp>
        <p:nvSpPr>
          <p:cNvPr id="17414" name="Text Box 6"/>
          <p:cNvSpPr txBox="1">
            <a:spLocks noChangeArrowheads="1"/>
          </p:cNvSpPr>
          <p:nvPr/>
        </p:nvSpPr>
        <p:spPr bwMode="auto">
          <a:xfrm>
            <a:off x="228600" y="649069"/>
            <a:ext cx="8686800" cy="646331"/>
          </a:xfrm>
          <a:prstGeom prst="rect">
            <a:avLst/>
          </a:prstGeom>
          <a:solidFill>
            <a:schemeClr val="accent2"/>
          </a:solidFill>
          <a:ln w="9525">
            <a:noFill/>
            <a:miter lim="800000"/>
            <a:headEnd/>
            <a:tailEnd/>
          </a:ln>
        </p:spPr>
        <p:txBody>
          <a:bodyPr wrap="square">
            <a:spAutoFit/>
          </a:bodyPr>
          <a:lstStyle/>
          <a:p>
            <a:pPr algn="ctr"/>
            <a:r>
              <a:rPr lang="en-US" sz="3600" b="1" dirty="0" smtClean="0">
                <a:solidFill>
                  <a:srgbClr val="FFFF66"/>
                </a:solidFill>
                <a:latin typeface="Trebuchet MS" pitchFamily="34" charset="0"/>
              </a:rPr>
              <a:t>A New 2013 Curriculum in Indonesia</a:t>
            </a:r>
            <a:endParaRPr lang="en-US" sz="3600" b="1" dirty="0">
              <a:solidFill>
                <a:srgbClr val="FFFF66"/>
              </a:solidFill>
              <a:latin typeface="Trebuchet MS" pitchFamily="34" charset="0"/>
            </a:endParaRPr>
          </a:p>
        </p:txBody>
      </p:sp>
      <p:sp>
        <p:nvSpPr>
          <p:cNvPr id="4" name="Text Box 6"/>
          <p:cNvSpPr txBox="1">
            <a:spLocks noChangeArrowheads="1"/>
          </p:cNvSpPr>
          <p:nvPr/>
        </p:nvSpPr>
        <p:spPr bwMode="auto">
          <a:xfrm>
            <a:off x="228600" y="1529199"/>
            <a:ext cx="8686800" cy="4647426"/>
          </a:xfrm>
          <a:prstGeom prst="rect">
            <a:avLst/>
          </a:prstGeom>
          <a:solidFill>
            <a:schemeClr val="accent2"/>
          </a:solidFill>
          <a:ln w="9525">
            <a:noFill/>
            <a:miter lim="800000"/>
            <a:headEnd/>
            <a:tailEnd/>
          </a:ln>
        </p:spPr>
        <p:txBody>
          <a:bodyPr wrap="square">
            <a:spAutoFit/>
          </a:bodyPr>
          <a:lstStyle/>
          <a:p>
            <a:pPr algn="ctr"/>
            <a:r>
              <a:rPr lang="en-US" sz="2800" dirty="0" err="1" smtClean="0">
                <a:solidFill>
                  <a:srgbClr val="FFFF66"/>
                </a:solidFill>
                <a:latin typeface="Trebuchet MS" pitchFamily="34" charset="0"/>
              </a:rPr>
              <a:t>MoEC</a:t>
            </a:r>
            <a:r>
              <a:rPr lang="en-US" sz="2800" dirty="0" smtClean="0">
                <a:solidFill>
                  <a:srgbClr val="FFFF66"/>
                </a:solidFill>
                <a:latin typeface="Trebuchet MS" pitchFamily="34" charset="0"/>
              </a:rPr>
              <a:t> (2012A: 11): Requires a change in the process of learning from teacher-centered to student-centered.</a:t>
            </a:r>
          </a:p>
          <a:p>
            <a:pPr algn="ctr"/>
            <a:endParaRPr lang="en-US" sz="2800" dirty="0" smtClean="0">
              <a:solidFill>
                <a:srgbClr val="FFFF66"/>
              </a:solidFill>
              <a:latin typeface="Trebuchet MS" pitchFamily="34" charset="0"/>
            </a:endParaRPr>
          </a:p>
          <a:p>
            <a:pPr algn="ctr"/>
            <a:r>
              <a:rPr lang="en-US" sz="2800" dirty="0" smtClean="0">
                <a:solidFill>
                  <a:srgbClr val="FFFF66"/>
                </a:solidFill>
                <a:latin typeface="Trebuchet MS" pitchFamily="34" charset="0"/>
              </a:rPr>
              <a:t>The change is in the nature of learning, from textbooks oriented to contextual teaching and learning (the textbooks which contain only the subject matter to the textbooks which also contain learning materials, assessment systems and competencies expected).</a:t>
            </a:r>
            <a:endParaRPr lang="id-ID" sz="2800" dirty="0" smtClean="0"/>
          </a:p>
          <a:p>
            <a:pPr algn="ctr"/>
            <a:endParaRPr lang="en-US" sz="1600" dirty="0">
              <a:solidFill>
                <a:srgbClr val="FFFF66"/>
              </a:solidFill>
              <a:latin typeface="Trebuchet MS"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sp>
        <p:nvSpPr>
          <p:cNvPr id="17414" name="Text Box 6"/>
          <p:cNvSpPr txBox="1">
            <a:spLocks noChangeArrowheads="1"/>
          </p:cNvSpPr>
          <p:nvPr/>
        </p:nvSpPr>
        <p:spPr bwMode="auto">
          <a:xfrm>
            <a:off x="367552" y="228601"/>
            <a:ext cx="8547847" cy="6124754"/>
          </a:xfrm>
          <a:prstGeom prst="rect">
            <a:avLst/>
          </a:prstGeom>
          <a:solidFill>
            <a:schemeClr val="accent2"/>
          </a:solidFill>
          <a:ln w="9525">
            <a:noFill/>
            <a:miter lim="800000"/>
            <a:headEnd/>
            <a:tailEnd/>
          </a:ln>
        </p:spPr>
        <p:txBody>
          <a:bodyPr wrap="square">
            <a:spAutoFit/>
          </a:bodyPr>
          <a:lstStyle/>
          <a:p>
            <a:pPr algn="ctr"/>
            <a:r>
              <a:rPr lang="en-US" sz="2800" dirty="0" smtClean="0">
                <a:solidFill>
                  <a:schemeClr val="bg1"/>
                </a:solidFill>
                <a:latin typeface="Trebuchet MS" pitchFamily="34" charset="0"/>
              </a:rPr>
              <a:t>Students should be facilitated to learn to decide things that are good and reasonable for themselves or become independent learners, students who are able to learn independently.</a:t>
            </a:r>
          </a:p>
          <a:p>
            <a:pPr algn="ctr"/>
            <a:endParaRPr lang="en-US" sz="2800" dirty="0" smtClean="0">
              <a:solidFill>
                <a:schemeClr val="bg1"/>
              </a:solidFill>
              <a:latin typeface="Trebuchet MS" pitchFamily="34" charset="0"/>
            </a:endParaRPr>
          </a:p>
          <a:p>
            <a:pPr algn="ctr"/>
            <a:r>
              <a:rPr lang="en-US" sz="2800" dirty="0" smtClean="0">
                <a:solidFill>
                  <a:schemeClr val="accent1">
                    <a:lumMod val="40000"/>
                    <a:lumOff val="60000"/>
                  </a:schemeClr>
                </a:solidFill>
                <a:latin typeface="Trebuchet MS" pitchFamily="34" charset="0"/>
              </a:rPr>
              <a:t>Students are expected to become Indonesian citizens who take responsibility and care on their nation. </a:t>
            </a:r>
          </a:p>
          <a:p>
            <a:pPr algn="ctr"/>
            <a:endParaRPr lang="en-US" sz="2800" dirty="0" smtClean="0">
              <a:solidFill>
                <a:schemeClr val="bg1"/>
              </a:solidFill>
              <a:latin typeface="Trebuchet MS" pitchFamily="34" charset="0"/>
            </a:endParaRPr>
          </a:p>
          <a:p>
            <a:pPr algn="ctr"/>
            <a:r>
              <a:rPr lang="en-US" sz="2800" dirty="0" smtClean="0">
                <a:solidFill>
                  <a:schemeClr val="bg1"/>
                </a:solidFill>
                <a:latin typeface="Trebuchet MS" pitchFamily="34" charset="0"/>
              </a:rPr>
              <a:t>The rationale of addition of hours in school (</a:t>
            </a:r>
            <a:r>
              <a:rPr lang="en-US" sz="2800" dirty="0" err="1" smtClean="0">
                <a:solidFill>
                  <a:schemeClr val="bg1"/>
                </a:solidFill>
                <a:latin typeface="Trebuchet MS" pitchFamily="34" charset="0"/>
              </a:rPr>
              <a:t>MoEC</a:t>
            </a:r>
            <a:r>
              <a:rPr lang="en-US" sz="2800" dirty="0" smtClean="0">
                <a:solidFill>
                  <a:schemeClr val="bg1"/>
                </a:solidFill>
                <a:latin typeface="Trebuchet MS" pitchFamily="34" charset="0"/>
              </a:rPr>
              <a:t>, 2012A: 11) stated that changes in the learning process should be from “the students were told by their teacher” to “the students find out by themselves.”</a:t>
            </a:r>
            <a:endParaRPr lang="id-ID" sz="2800" dirty="0" smtClean="0">
              <a:solidFill>
                <a:schemeClr val="bg1"/>
              </a:solidFill>
              <a:latin typeface="Trebuchet MS"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040240"/>
            <a:ext cx="9144000" cy="830997"/>
          </a:xfrm>
          <a:prstGeom prst="rect">
            <a:avLst/>
          </a:prstGeom>
          <a:solidFill>
            <a:srgbClr val="7030A0"/>
          </a:solidFill>
        </p:spPr>
        <p:txBody>
          <a:bodyPr wrap="square">
            <a:spAutoFit/>
          </a:bodyPr>
          <a:lstStyle/>
          <a:p>
            <a:r>
              <a:rPr lang="en-US" b="1" u="sng" dirty="0" smtClean="0">
                <a:hlinkClick r:id="rId3"/>
              </a:rPr>
              <a:t>http://www.volcanodiscovery.com/indonesia.html</a:t>
            </a:r>
            <a:r>
              <a:rPr lang="en-US" dirty="0" smtClean="0"/>
              <a:t> stated that there are </a:t>
            </a:r>
            <a:r>
              <a:rPr lang="id-ID" b="1" dirty="0" smtClean="0"/>
              <a:t>147</a:t>
            </a:r>
            <a:r>
              <a:rPr lang="en-US" b="1" dirty="0" smtClean="0"/>
              <a:t> </a:t>
            </a:r>
            <a:r>
              <a:rPr lang="id-ID" b="1" dirty="0" smtClean="0"/>
              <a:t>Volcanoes </a:t>
            </a:r>
            <a:r>
              <a:rPr lang="en-US" b="1" dirty="0" smtClean="0"/>
              <a:t>in</a:t>
            </a:r>
            <a:r>
              <a:rPr lang="id-ID" b="1" dirty="0" smtClean="0"/>
              <a:t> Indonesia</a:t>
            </a:r>
            <a:r>
              <a:rPr lang="en-US" b="1" dirty="0" smtClean="0"/>
              <a:t>.</a:t>
            </a:r>
            <a:endParaRPr lang="id-ID" b="1" dirty="0"/>
          </a:p>
        </p:txBody>
      </p:sp>
      <p:sp>
        <p:nvSpPr>
          <p:cNvPr id="27650" name="Rectangle 2"/>
          <p:cNvSpPr>
            <a:spLocks noChangeArrowheads="1"/>
          </p:cNvSpPr>
          <p:nvPr/>
        </p:nvSpPr>
        <p:spPr bwMode="auto">
          <a:xfrm>
            <a:off x="0" y="190500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b="1" dirty="0" smtClean="0">
                <a:latin typeface="Calibri" pitchFamily="34" charset="0"/>
                <a:ea typeface="Calibri" pitchFamily="34" charset="0"/>
                <a:cs typeface="Times New Roman" pitchFamily="18" charset="0"/>
                <a:hlinkClick r:id="rId4"/>
              </a:rPr>
              <a:t>No</a:t>
            </a:r>
            <a:r>
              <a:rPr lang="id-ID" sz="2800" b="1" dirty="0" smtClean="0">
                <a:latin typeface="Calibri" pitchFamily="34" charset="0"/>
                <a:ea typeface="Calibri" pitchFamily="34" charset="0"/>
                <a:cs typeface="Times New Roman" pitchFamily="18" charset="0"/>
                <a:hlinkClick r:id="rId4"/>
              </a:rPr>
              <a:t>rth </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
              </a:rPr>
              <a:t>Sulawesi &amp; Sangihe Islands</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(14 volcanoes</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
              </a:rPr>
              <a:t>Unnamed</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
              </a:rPr>
              <a:t>Awu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
              </a:rPr>
              <a:t>Banua Wuhu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8"/>
              </a:rPr>
              <a:t>Karangetang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9"/>
              </a:rPr>
              <a:t>Ruang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0"/>
              </a:rPr>
              <a:t>Tongkoko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1"/>
              </a:rPr>
              <a:t>Klabat</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2"/>
              </a:rPr>
              <a:t>Lokon-Empung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3"/>
              </a:rPr>
              <a:t>Mahawu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4"/>
              </a:rPr>
              <a:t>Tondano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5"/>
              </a:rPr>
              <a:t>Sempu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6"/>
              </a:rPr>
              <a:t>Soputan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7"/>
              </a:rPr>
              <a:t>Ambang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8"/>
              </a:rPr>
              <a:t>Una Una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9"/>
              </a:rPr>
              <a:t>Halmahera</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(16 volcanoes)</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0"/>
              </a:rPr>
              <a:t>Tarakan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1"/>
              </a:rPr>
              <a:t>Dukono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2"/>
              </a:rPr>
              <a:t>Tobaru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3"/>
              </a:rPr>
              <a:t>Ibu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4"/>
              </a:rPr>
              <a:t>Gamkonora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5"/>
              </a:rPr>
              <a:t>Todoko-Ranu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6"/>
              </a:rPr>
              <a:t>Jailolo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7"/>
              </a:rPr>
              <a:t>Hiri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8"/>
              </a:rPr>
              <a:t>Gamalama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9"/>
              </a:rPr>
              <a:t>Tidore</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0"/>
              </a:rPr>
              <a:t>Mare</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1"/>
              </a:rPr>
              <a:t>Moti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rPr>
              <a:t>Makian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3"/>
              </a:rPr>
              <a:t>Tigalalu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4"/>
              </a:rPr>
              <a:t>Amasing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5"/>
              </a:rPr>
              <a:t>Bibinoi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6"/>
              </a:rPr>
              <a:t>Sumatra</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(34 volcanoes</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7"/>
              </a:rPr>
              <a:t>Pulau Weh</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8"/>
              </a:rPr>
              <a:t>Seulawah Agam</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9"/>
              </a:rPr>
              <a:t>Peuet Sague</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0"/>
              </a:rPr>
              <a:t>Geureudong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1"/>
              </a:rPr>
              <a:t>Kembar</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2"/>
              </a:rPr>
              <a:t>Sibayak</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3"/>
              </a:rPr>
              <a:t>Sinabung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4"/>
              </a:rPr>
              <a:t>Toba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5"/>
              </a:rPr>
              <a:t>Imun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6"/>
              </a:rPr>
              <a:t>Helatoba-Tarutung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7"/>
              </a:rPr>
              <a:t>Sibualbuali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8"/>
              </a:rPr>
              <a:t>Lubukraya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9"/>
              </a:rPr>
              <a:t>Sorikmarapi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0"/>
              </a:rPr>
              <a:t>Sarik-Gajah</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1"/>
              </a:rPr>
              <a:t>Talakmau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2"/>
              </a:rPr>
              <a:t>Marapi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3"/>
              </a:rPr>
              <a:t>Tandikat</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4"/>
              </a:rPr>
              <a:t>Talang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5"/>
              </a:rPr>
              <a:t>Kerinci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6"/>
              </a:rPr>
              <a:t>Hutapanjang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7"/>
              </a:rPr>
              <a:t>Sumbing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8"/>
              </a:rPr>
              <a:t>Belirang-Beriti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9"/>
              </a:rPr>
              <a:t>Pendan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0"/>
              </a:rPr>
              <a:t>Bukit Daun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1"/>
              </a:rPr>
              <a:t>Kaba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2"/>
              </a:rPr>
              <a:t>Dempo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3"/>
              </a:rPr>
              <a:t>Bukit Lumut Balai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4"/>
              </a:rPr>
              <a:t>Patah</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5"/>
              </a:rPr>
              <a:t>Besar</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6"/>
              </a:rPr>
              <a:t>Gunung Semuning (Ranau caldera)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7"/>
              </a:rPr>
              <a:t>Sekincau Belirang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8"/>
              </a:rPr>
              <a:t>Suoh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9"/>
              </a:rPr>
              <a:t>Hulubelu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0"/>
              </a:rPr>
              <a:t>Rajabasa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1"/>
              </a:rPr>
              <a:t>Banda Sea</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(9 volcanoes</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2"/>
              </a:rPr>
              <a:t>Banda Api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3"/>
              </a:rPr>
              <a:t>Manuk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4"/>
              </a:rPr>
              <a:t>Emperor of China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5"/>
              </a:rPr>
              <a:t>Serua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6"/>
              </a:rPr>
              <a:t>Nieuwerkerk</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7"/>
              </a:rPr>
              <a:t>Gunung Api Wetar</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8"/>
              </a:rPr>
              <a:t>Nila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9"/>
              </a:rPr>
              <a:t>Teon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80"/>
              </a:rPr>
              <a:t>Wurlali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81"/>
              </a:rPr>
              <a:t>Sunda Strait</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 volcano</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82"/>
              </a:rPr>
              <a:t>Krakatau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0380"/>
            <a:ext cx="9144000" cy="400110"/>
          </a:xfrm>
          <a:prstGeom prst="rect">
            <a:avLst/>
          </a:prstGeom>
          <a:solidFill>
            <a:srgbClr val="7030A0"/>
          </a:solidFill>
        </p:spPr>
        <p:txBody>
          <a:bodyPr wrap="square">
            <a:spAutoFit/>
          </a:bodyPr>
          <a:lstStyle/>
          <a:p>
            <a:pPr algn="ctr"/>
            <a:r>
              <a:rPr lang="en-US" sz="2000" b="1" u="sng" dirty="0" smtClean="0">
                <a:hlinkClick r:id="rId3"/>
              </a:rPr>
              <a:t>http://www.volcanodiscovery.com/indonesia.html</a:t>
            </a:r>
            <a:r>
              <a:rPr lang="en-US" sz="2000" dirty="0" smtClean="0"/>
              <a:t> stated that there are </a:t>
            </a:r>
            <a:r>
              <a:rPr lang="id-ID" sz="2000" b="1" dirty="0" smtClean="0"/>
              <a:t>147</a:t>
            </a:r>
            <a:r>
              <a:rPr lang="en-US" sz="2000" b="1" dirty="0" smtClean="0"/>
              <a:t> </a:t>
            </a:r>
            <a:r>
              <a:rPr lang="id-ID" sz="2000" b="1" dirty="0" smtClean="0"/>
              <a:t>Volcanoes</a:t>
            </a:r>
            <a:endParaRPr lang="id-ID" sz="2000" b="1" dirty="0"/>
          </a:p>
        </p:txBody>
      </p:sp>
      <p:sp>
        <p:nvSpPr>
          <p:cNvPr id="27650" name="Rectangle 2"/>
          <p:cNvSpPr>
            <a:spLocks noChangeArrowheads="1"/>
          </p:cNvSpPr>
          <p:nvPr/>
        </p:nvSpPr>
        <p:spPr bwMode="auto">
          <a:xfrm>
            <a:off x="0" y="1341610"/>
            <a:ext cx="9144000" cy="5416868"/>
          </a:xfrm>
          <a:prstGeom prst="rect">
            <a:avLst/>
          </a:prstGeom>
          <a:solidFill>
            <a:schemeClr val="accent6">
              <a:lumMod val="7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
              </a:rPr>
              <a:t>West Java</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(17 volcanoes</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
              </a:rPr>
              <a:t>Danau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
              </a:rPr>
              <a:t>Karang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
              </a:rPr>
              <a:t>Pulosari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8"/>
              </a:rPr>
              <a:t>Gagak</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9"/>
              </a:rPr>
              <a:t>Perbakti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0"/>
              </a:rPr>
              <a:t>Tangkubanparahu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1"/>
              </a:rPr>
              <a:t>Tampomas</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2"/>
              </a:rPr>
              <a:t>Gede-Pangrango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3"/>
              </a:rPr>
              <a:t>Cereme</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4"/>
              </a:rPr>
              <a:t>Kawah Karaha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5"/>
              </a:rPr>
              <a:t>Kawah Kamojang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6"/>
              </a:rPr>
              <a:t>Endut</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7"/>
              </a:rPr>
              <a:t>Guntur</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8"/>
              </a:rPr>
              <a:t>Talagabodas</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9"/>
              </a:rPr>
              <a:t>Kendang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0"/>
              </a:rPr>
              <a:t>Galunggung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1"/>
              </a:rPr>
              <a:t>Papandayan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2"/>
              </a:rPr>
              <a:t>Central Java</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(10 volcanoes)</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3"/>
              </a:rPr>
              <a:t>Muria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4"/>
              </a:rPr>
              <a:t>Ungaran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5"/>
              </a:rPr>
              <a:t>Dieng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6"/>
              </a:rPr>
              <a:t>Slamet</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7"/>
              </a:rPr>
              <a:t>Sundoro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8"/>
              </a:rPr>
              <a:t>Telomoyo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9"/>
              </a:rPr>
              <a:t>Sumbing (Central Java)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0"/>
              </a:rPr>
              <a:t>Merbabu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1"/>
              </a:rPr>
              <a:t>Lawu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rPr>
              <a:t>Wilis</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3"/>
              </a:rPr>
              <a:t>East Java</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(13 volcanoes</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4"/>
              </a:rPr>
              <a:t>Penanggungan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5"/>
              </a:rPr>
              <a:t>Arjuno-Welirang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6"/>
              </a:rPr>
              <a:t>Lurus</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7"/>
              </a:rPr>
              <a:t>Baluran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8"/>
              </a:rPr>
              <a:t>Kawi-Butak</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9"/>
              </a:rPr>
              <a:t>Kelud</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0"/>
              </a:rPr>
              <a:t>Bromo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1"/>
              </a:rPr>
              <a:t>Iyang-Argapura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2"/>
              </a:rPr>
              <a:t>Lamongan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3"/>
              </a:rPr>
              <a:t>Malang Plain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4"/>
              </a:rPr>
              <a:t>Ijen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5"/>
              </a:rPr>
              <a:t>Semeru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6"/>
              </a:rPr>
              <a:t>Raung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7"/>
              </a:rPr>
              <a:t>Bali</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(3 volcanoes</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8"/>
              </a:rPr>
              <a:t>Batur</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9"/>
              </a:rPr>
              <a:t>Bratan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0"/>
              </a:rPr>
              <a:t>Agung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1"/>
              </a:rPr>
              <a:t>Sumbawa</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 volcano)</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2"/>
              </a:rPr>
              <a:t>Tambora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3"/>
              </a:rPr>
              <a:t>Lesser Sunda Islands</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(9 volcanoes)</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4"/>
              </a:rPr>
              <a:t>Batu Tara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5"/>
              </a:rPr>
              <a:t>Sangeang Api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6"/>
              </a:rPr>
              <a:t>Lewotolo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7"/>
              </a:rPr>
              <a:t>Paluweh</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8"/>
              </a:rPr>
              <a:t>Iliboleng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9"/>
              </a:rPr>
              <a:t>Sirung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0"/>
              </a:rPr>
              <a:t>Gilbanta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1"/>
              </a:rPr>
              <a:t>Iliwerung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2"/>
              </a:rPr>
              <a:t>Ililabalekan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3"/>
              </a:rPr>
              <a:t>Lombok</a:t>
            </a:r>
            <a:r>
              <a:rPr kumimoji="0" lang="id-ID"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 volcano)</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4"/>
              </a:rPr>
              <a:t>Rinjani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3"/>
              </a:rPr>
              <a:t>Flores</a:t>
            </a:r>
            <a:r>
              <a:rPr kumimoji="0" lang="id-ID"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(15 volcanoes)</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5"/>
              </a:rPr>
              <a:t>Ilikedeka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6"/>
              </a:rPr>
              <a:t>Leroboleng</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7"/>
              </a:rPr>
              <a:t>Ilimuda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8"/>
              </a:rPr>
              <a:t>Lewotobi</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9"/>
              </a:rPr>
              <a:t>Ranakah</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0"/>
              </a:rPr>
              <a:t>Egon</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1"/>
              </a:rPr>
              <a:t>Poco Leok</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2"/>
              </a:rPr>
              <a:t>Wai Sano</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3"/>
              </a:rPr>
              <a:t>Ndete Napu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4"/>
              </a:rPr>
              <a:t>Inielika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5"/>
              </a:rPr>
              <a:t>Kelimutu</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6"/>
              </a:rPr>
              <a:t>Sukaria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7"/>
              </a:rPr>
              <a:t>Ebulobo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8"/>
              </a:rPr>
              <a:t>Inierie</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9"/>
              </a:rPr>
              <a:t>Iya</a:t>
            </a:r>
            <a:r>
              <a:rPr kumimoji="0" lang="id-ID" sz="1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sp>
        <p:nvSpPr>
          <p:cNvPr id="17412" name="Rectangle 4"/>
          <p:cNvSpPr>
            <a:spLocks noChangeArrowheads="1"/>
          </p:cNvSpPr>
          <p:nvPr/>
        </p:nvSpPr>
        <p:spPr bwMode="auto">
          <a:xfrm>
            <a:off x="381000" y="107253"/>
            <a:ext cx="2438400" cy="457200"/>
          </a:xfrm>
          <a:prstGeom prst="rect">
            <a:avLst/>
          </a:prstGeom>
          <a:solidFill>
            <a:srgbClr val="CC9900"/>
          </a:solidFill>
          <a:ln w="9525">
            <a:noFill/>
            <a:miter lim="800000"/>
            <a:headEnd/>
            <a:tailEnd/>
          </a:ln>
        </p:spPr>
        <p:txBody>
          <a:bodyPr wrap="none" anchor="ctr"/>
          <a:lstStyle/>
          <a:p>
            <a:endParaRPr lang="id-ID"/>
          </a:p>
        </p:txBody>
      </p:sp>
      <p:sp>
        <p:nvSpPr>
          <p:cNvPr id="17413" name="Rectangle 5"/>
          <p:cNvSpPr>
            <a:spLocks noChangeArrowheads="1"/>
          </p:cNvSpPr>
          <p:nvPr/>
        </p:nvSpPr>
        <p:spPr bwMode="auto">
          <a:xfrm>
            <a:off x="2819400" y="107253"/>
            <a:ext cx="6096000" cy="457200"/>
          </a:xfrm>
          <a:prstGeom prst="rect">
            <a:avLst/>
          </a:prstGeom>
          <a:solidFill>
            <a:srgbClr val="006666"/>
          </a:solidFill>
          <a:ln w="9525">
            <a:noFill/>
            <a:miter lim="800000"/>
            <a:headEnd/>
            <a:tailEnd/>
          </a:ln>
        </p:spPr>
        <p:txBody>
          <a:bodyPr wrap="none" anchor="ctr"/>
          <a:lstStyle/>
          <a:p>
            <a:endParaRPr lang="id-ID"/>
          </a:p>
        </p:txBody>
      </p:sp>
      <p:sp>
        <p:nvSpPr>
          <p:cNvPr id="8" name="Text Box 6"/>
          <p:cNvSpPr txBox="1">
            <a:spLocks noChangeArrowheads="1"/>
          </p:cNvSpPr>
          <p:nvPr/>
        </p:nvSpPr>
        <p:spPr bwMode="auto">
          <a:xfrm>
            <a:off x="0" y="5540190"/>
            <a:ext cx="9144000" cy="1200329"/>
          </a:xfrm>
          <a:prstGeom prst="rect">
            <a:avLst/>
          </a:prstGeom>
          <a:solidFill>
            <a:schemeClr val="accent2"/>
          </a:solidFill>
          <a:ln w="9525">
            <a:noFill/>
            <a:miter lim="800000"/>
            <a:headEnd/>
            <a:tailEnd/>
          </a:ln>
        </p:spPr>
        <p:txBody>
          <a:bodyPr wrap="square">
            <a:spAutoFit/>
          </a:bodyPr>
          <a:lstStyle/>
          <a:p>
            <a:pPr algn="ctr"/>
            <a:r>
              <a:rPr lang="en-US" sz="3200" dirty="0" smtClean="0">
                <a:solidFill>
                  <a:srgbClr val="FFFF66"/>
                </a:solidFill>
                <a:latin typeface="Trebuchet MS" pitchFamily="34" charset="0"/>
              </a:rPr>
              <a:t>Water can be our friend, but it can be dangerous</a:t>
            </a:r>
          </a:p>
          <a:p>
            <a:pPr algn="ctr"/>
            <a:r>
              <a:rPr lang="en-US" sz="3200" dirty="0" smtClean="0">
                <a:solidFill>
                  <a:srgbClr val="FFFF66"/>
                </a:solidFill>
                <a:latin typeface="Trebuchet MS" pitchFamily="34" charset="0"/>
              </a:rPr>
              <a:t>How to control it? Technology VS Nature? </a:t>
            </a:r>
            <a:r>
              <a:rPr lang="en-US" sz="4000" dirty="0" smtClean="0">
                <a:solidFill>
                  <a:srgbClr val="FFFF66"/>
                </a:solidFill>
                <a:latin typeface="Trebuchet MS" pitchFamily="34" charset="0"/>
              </a:rPr>
              <a:t> </a:t>
            </a:r>
            <a:endParaRPr lang="id-ID" sz="4000" dirty="0" smtClean="0">
              <a:solidFill>
                <a:srgbClr val="FFFF66"/>
              </a:solidFill>
              <a:latin typeface="Trebuchet MS" pitchFamily="34" charset="0"/>
            </a:endParaRPr>
          </a:p>
        </p:txBody>
      </p:sp>
      <p:sp>
        <p:nvSpPr>
          <p:cNvPr id="317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pic>
        <p:nvPicPr>
          <p:cNvPr id="31745" name="Picture 1" descr="http://images.volcanodiscovery.com/uploads/pics/map_indonesia_volcanoes.gif"/>
          <p:cNvPicPr>
            <a:picLocks noChangeAspect="1" noChangeArrowheads="1"/>
          </p:cNvPicPr>
          <p:nvPr/>
        </p:nvPicPr>
        <p:blipFill>
          <a:blip r:embed="rId3"/>
          <a:srcRect/>
          <a:stretch>
            <a:fillRect/>
          </a:stretch>
        </p:blipFill>
        <p:spPr bwMode="auto">
          <a:xfrm>
            <a:off x="0" y="208620"/>
            <a:ext cx="9144000" cy="6371771"/>
          </a:xfrm>
          <a:prstGeom prst="rect">
            <a:avLst/>
          </a:prstGeom>
          <a:noFill/>
        </p:spPr>
      </p:pic>
      <p:sp>
        <p:nvSpPr>
          <p:cNvPr id="31747" name="Rectangle 3"/>
          <p:cNvSpPr>
            <a:spLocks noChangeArrowheads="1"/>
          </p:cNvSpPr>
          <p:nvPr/>
        </p:nvSpPr>
        <p:spPr bwMode="auto">
          <a:xfrm>
            <a:off x="0" y="4765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960"/>
            <a:ext cx="7772400" cy="381000"/>
          </a:xfrm>
        </p:spPr>
        <p:txBody>
          <a:bodyPr/>
          <a:lstStyle/>
          <a:p>
            <a:r>
              <a:rPr lang="id-ID" sz="2400" b="1" dirty="0" smtClean="0"/>
              <a:t>Comparison of </a:t>
            </a:r>
            <a:r>
              <a:rPr lang="en-US" sz="2400" b="1" dirty="0" smtClean="0"/>
              <a:t>S</a:t>
            </a:r>
            <a:r>
              <a:rPr lang="id-ID" sz="2400" b="1" dirty="0" smtClean="0"/>
              <a:t>elected </a:t>
            </a:r>
            <a:r>
              <a:rPr lang="en-US" sz="2400" b="1" dirty="0" smtClean="0"/>
              <a:t>V</a:t>
            </a:r>
            <a:r>
              <a:rPr lang="id-ID" sz="2400" b="1" dirty="0" smtClean="0"/>
              <a:t>olcanic </a:t>
            </a:r>
            <a:r>
              <a:rPr lang="en-US" sz="2400" b="1" dirty="0" smtClean="0"/>
              <a:t>E</a:t>
            </a:r>
            <a:r>
              <a:rPr lang="id-ID" sz="2400" b="1" dirty="0" smtClean="0"/>
              <a:t>ruptions</a:t>
            </a:r>
            <a:endParaRPr lang="id-ID" sz="2400" dirty="0"/>
          </a:p>
        </p:txBody>
      </p:sp>
      <p:graphicFrame>
        <p:nvGraphicFramePr>
          <p:cNvPr id="4" name="Content Placeholder 3"/>
          <p:cNvGraphicFramePr>
            <a:graphicFrameLocks noGrp="1"/>
          </p:cNvGraphicFramePr>
          <p:nvPr>
            <p:ph idx="1"/>
          </p:nvPr>
        </p:nvGraphicFramePr>
        <p:xfrm>
          <a:off x="121170" y="702040"/>
          <a:ext cx="8926640" cy="5481320"/>
        </p:xfrm>
        <a:graphic>
          <a:graphicData uri="http://schemas.openxmlformats.org/drawingml/2006/table">
            <a:tbl>
              <a:tblPr firstRow="1" bandRow="1">
                <a:tableStyleId>{5C22544A-7EE6-4342-B048-85BDC9FD1C3A}</a:tableStyleId>
              </a:tblPr>
              <a:tblGrid>
                <a:gridCol w="1295400"/>
                <a:gridCol w="1066800"/>
                <a:gridCol w="1371600"/>
                <a:gridCol w="595440"/>
                <a:gridCol w="889000"/>
                <a:gridCol w="1041400"/>
                <a:gridCol w="1447800"/>
                <a:gridCol w="1219200"/>
              </a:tblGrid>
              <a:tr h="370840">
                <a:tc>
                  <a:txBody>
                    <a:bodyPr/>
                    <a:lstStyle/>
                    <a:p>
                      <a:pPr algn="ctr">
                        <a:lnSpc>
                          <a:spcPct val="100000"/>
                        </a:lnSpc>
                        <a:spcAft>
                          <a:spcPts val="0"/>
                        </a:spcAft>
                      </a:pPr>
                      <a:r>
                        <a:rPr lang="id-ID" sz="1400" b="1" dirty="0">
                          <a:solidFill>
                            <a:srgbClr val="002060"/>
                          </a:solidFill>
                          <a:latin typeface="Bookman Old Style"/>
                          <a:ea typeface="Times New Roman"/>
                          <a:cs typeface="Times New Roman"/>
                        </a:rPr>
                        <a:t>Eruptions</a:t>
                      </a:r>
                      <a:endParaRPr lang="id-ID" sz="1400" dirty="0">
                        <a:solidFill>
                          <a:srgbClr val="00206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400" b="1" dirty="0">
                          <a:solidFill>
                            <a:srgbClr val="002060"/>
                          </a:solidFill>
                          <a:latin typeface="Bookman Old Style"/>
                          <a:ea typeface="Times New Roman"/>
                          <a:cs typeface="Times New Roman"/>
                        </a:rPr>
                        <a:t>Country</a:t>
                      </a:r>
                      <a:endParaRPr lang="id-ID" sz="1400" dirty="0">
                        <a:solidFill>
                          <a:srgbClr val="00206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400" b="1" dirty="0">
                          <a:solidFill>
                            <a:srgbClr val="002060"/>
                          </a:solidFill>
                          <a:latin typeface="Bookman Old Style"/>
                          <a:ea typeface="Times New Roman"/>
                          <a:cs typeface="Times New Roman"/>
                        </a:rPr>
                        <a:t>Location</a:t>
                      </a:r>
                      <a:endParaRPr lang="id-ID" sz="1400" dirty="0">
                        <a:solidFill>
                          <a:srgbClr val="00206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400" b="1" dirty="0">
                          <a:solidFill>
                            <a:srgbClr val="002060"/>
                          </a:solidFill>
                          <a:latin typeface="Bookman Old Style"/>
                          <a:ea typeface="Times New Roman"/>
                          <a:cs typeface="Times New Roman"/>
                        </a:rPr>
                        <a:t>Year</a:t>
                      </a:r>
                      <a:endParaRPr lang="id-ID" sz="1400" dirty="0">
                        <a:solidFill>
                          <a:srgbClr val="00206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400" b="1" dirty="0">
                          <a:solidFill>
                            <a:srgbClr val="002060"/>
                          </a:solidFill>
                          <a:latin typeface="Bookman Old Style"/>
                          <a:ea typeface="Times New Roman"/>
                          <a:cs typeface="Times New Roman"/>
                        </a:rPr>
                        <a:t>Column</a:t>
                      </a:r>
                      <a:br>
                        <a:rPr lang="id-ID" sz="1400" b="1" dirty="0">
                          <a:solidFill>
                            <a:srgbClr val="002060"/>
                          </a:solidFill>
                          <a:latin typeface="Bookman Old Style"/>
                          <a:ea typeface="Times New Roman"/>
                          <a:cs typeface="Times New Roman"/>
                        </a:rPr>
                      </a:br>
                      <a:r>
                        <a:rPr lang="id-ID" sz="1400" b="1" dirty="0">
                          <a:solidFill>
                            <a:srgbClr val="002060"/>
                          </a:solidFill>
                          <a:latin typeface="Bookman Old Style"/>
                          <a:ea typeface="Times New Roman"/>
                          <a:cs typeface="Times New Roman"/>
                        </a:rPr>
                        <a:t>height (km)</a:t>
                      </a:r>
                      <a:endParaRPr lang="id-ID" sz="1400" dirty="0">
                        <a:solidFill>
                          <a:srgbClr val="00206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400" b="1" dirty="0" smtClean="0">
                          <a:solidFill>
                            <a:srgbClr val="002060"/>
                          </a:solidFill>
                          <a:latin typeface="Bookman Old Style"/>
                          <a:ea typeface="Times New Roman"/>
                          <a:cs typeface="Times New Roman"/>
                        </a:rPr>
                        <a:t>Volcanic</a:t>
                      </a:r>
                      <a:r>
                        <a:rPr lang="id-ID" sz="1400" b="1" dirty="0">
                          <a:solidFill>
                            <a:srgbClr val="002060"/>
                          </a:solidFill>
                          <a:latin typeface="Bookman Old Style"/>
                          <a:ea typeface="Times New Roman"/>
                          <a:cs typeface="Times New Roman"/>
                        </a:rPr>
                        <a:t/>
                      </a:r>
                      <a:br>
                        <a:rPr lang="id-ID" sz="1400" b="1" dirty="0">
                          <a:solidFill>
                            <a:srgbClr val="002060"/>
                          </a:solidFill>
                          <a:latin typeface="Bookman Old Style"/>
                          <a:ea typeface="Times New Roman"/>
                          <a:cs typeface="Times New Roman"/>
                        </a:rPr>
                      </a:br>
                      <a:r>
                        <a:rPr lang="id-ID" sz="1400" b="1" dirty="0">
                          <a:solidFill>
                            <a:srgbClr val="002060"/>
                          </a:solidFill>
                          <a:latin typeface="Bookman Old Style"/>
                          <a:ea typeface="Times New Roman"/>
                          <a:cs typeface="Times New Roman"/>
                        </a:rPr>
                        <a:t>Explosivity Index </a:t>
                      </a:r>
                      <a:endParaRPr lang="id-ID" sz="1400" dirty="0">
                        <a:solidFill>
                          <a:srgbClr val="00206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400" b="1" dirty="0" smtClean="0">
                          <a:solidFill>
                            <a:srgbClr val="002060"/>
                          </a:solidFill>
                          <a:latin typeface="Bookman Old Style"/>
                          <a:ea typeface="Times New Roman"/>
                          <a:cs typeface="Times New Roman"/>
                        </a:rPr>
                        <a:t>N.hemisphere</a:t>
                      </a:r>
                      <a:r>
                        <a:rPr lang="id-ID" sz="1400" b="1" dirty="0">
                          <a:solidFill>
                            <a:srgbClr val="002060"/>
                          </a:solidFill>
                          <a:latin typeface="Bookman Old Style"/>
                          <a:ea typeface="Times New Roman"/>
                          <a:cs typeface="Times New Roman"/>
                        </a:rPr>
                        <a:t/>
                      </a:r>
                      <a:br>
                        <a:rPr lang="id-ID" sz="1400" b="1" dirty="0">
                          <a:solidFill>
                            <a:srgbClr val="002060"/>
                          </a:solidFill>
                          <a:latin typeface="Bookman Old Style"/>
                          <a:ea typeface="Times New Roman"/>
                          <a:cs typeface="Times New Roman"/>
                        </a:rPr>
                      </a:br>
                      <a:r>
                        <a:rPr lang="id-ID" sz="1400" b="1" dirty="0">
                          <a:solidFill>
                            <a:srgbClr val="002060"/>
                          </a:solidFill>
                          <a:latin typeface="Bookman Old Style"/>
                          <a:ea typeface="Times New Roman"/>
                          <a:cs typeface="Times New Roman"/>
                        </a:rPr>
                        <a:t>summer anomaly (°C)</a:t>
                      </a:r>
                      <a:endParaRPr lang="id-ID" sz="1400" dirty="0">
                        <a:solidFill>
                          <a:srgbClr val="00206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400" b="1" dirty="0">
                          <a:solidFill>
                            <a:srgbClr val="002060"/>
                          </a:solidFill>
                          <a:latin typeface="Bookman Old Style"/>
                          <a:ea typeface="Times New Roman"/>
                          <a:cs typeface="Times New Roman"/>
                        </a:rPr>
                        <a:t>Fatalities</a:t>
                      </a:r>
                      <a:endParaRPr lang="id-ID" sz="1400" dirty="0">
                        <a:solidFill>
                          <a:srgbClr val="002060"/>
                        </a:solidFill>
                        <a:latin typeface="Calibri"/>
                        <a:ea typeface="Calibri"/>
                        <a:cs typeface="Times New Roman"/>
                      </a:endParaRPr>
                    </a:p>
                  </a:txBody>
                  <a:tcPr marL="68580" marR="68580" marT="0" marB="0" anchor="ctr"/>
                </a:tc>
              </a:tr>
              <a:tr h="39116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Mount Vesuvius</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Italy</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Mediterranean</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79</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30</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5</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 ?</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&gt;2,000</a:t>
                      </a:r>
                      <a:endParaRPr lang="id-ID" sz="1100">
                        <a:solidFill>
                          <a:schemeClr val="tx1"/>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Hatepe (Taupo)</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New Zealand</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Pacific Ring of Fire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186</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51</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7</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 ?</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a:t>
                      </a:r>
                      <a:endParaRPr lang="id-ID" sz="1100">
                        <a:solidFill>
                          <a:schemeClr val="tx1"/>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Baekdu</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smtClean="0">
                          <a:solidFill>
                            <a:schemeClr val="tx1"/>
                          </a:solidFill>
                          <a:latin typeface="Bookman Old Style"/>
                          <a:ea typeface="Times New Roman"/>
                          <a:cs typeface="Times New Roman"/>
                        </a:rPr>
                        <a:t>China/ </a:t>
                      </a:r>
                      <a:r>
                        <a:rPr lang="id-ID" sz="1200" dirty="0">
                          <a:solidFill>
                            <a:schemeClr val="tx1"/>
                          </a:solidFill>
                          <a:latin typeface="Bookman Old Style"/>
                          <a:ea typeface="Times New Roman"/>
                          <a:cs typeface="Times New Roman"/>
                        </a:rPr>
                        <a:t>North Korea</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Pacific Ring of Fire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969</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25</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6–7</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 ?</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a:t>
                      </a:r>
                      <a:endParaRPr lang="id-ID" sz="1100">
                        <a:solidFill>
                          <a:schemeClr val="tx1"/>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Kuwae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Vanuatu</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Pacific Ring of Fire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1452</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 ?</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6</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−0.5</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a:t>
                      </a:r>
                      <a:endParaRPr lang="id-ID" sz="1100">
                        <a:solidFill>
                          <a:schemeClr val="tx1"/>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Huaynaputina</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Peru</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Pacific Ring of Fire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1600</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46</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6</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−0.8</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≈1,400</a:t>
                      </a:r>
                      <a:endParaRPr lang="id-ID" sz="1100">
                        <a:solidFill>
                          <a:schemeClr val="tx1"/>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Tambora</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Indonesia</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Pacific Ring of Fire</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1815</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43</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7</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−0.5</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&gt;71,000</a:t>
                      </a:r>
                      <a:endParaRPr lang="id-ID" sz="1100" b="1" dirty="0">
                        <a:solidFill>
                          <a:srgbClr val="C00000"/>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Krakatoa</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a:solidFill>
                            <a:srgbClr val="C00000"/>
                          </a:solidFill>
                          <a:latin typeface="Bookman Old Style"/>
                          <a:ea typeface="Times New Roman"/>
                          <a:cs typeface="Times New Roman"/>
                        </a:rPr>
                        <a:t>Indonesia</a:t>
                      </a:r>
                      <a:endParaRPr lang="id-ID" sz="1100" b="1">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Pacific Ring of Fire</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a:solidFill>
                            <a:srgbClr val="C00000"/>
                          </a:solidFill>
                          <a:latin typeface="Bookman Old Style"/>
                          <a:ea typeface="Times New Roman"/>
                          <a:cs typeface="Times New Roman"/>
                        </a:rPr>
                        <a:t>1883</a:t>
                      </a:r>
                      <a:endParaRPr lang="id-ID" sz="1100" b="1">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a:solidFill>
                            <a:srgbClr val="C00000"/>
                          </a:solidFill>
                          <a:latin typeface="Bookman Old Style"/>
                          <a:ea typeface="Times New Roman"/>
                          <a:cs typeface="Times New Roman"/>
                        </a:rPr>
                        <a:t>36</a:t>
                      </a:r>
                      <a:endParaRPr lang="id-ID" sz="1100" b="1">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6</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−0.3</a:t>
                      </a:r>
                      <a:endParaRPr lang="id-ID" sz="1100" b="1" dirty="0">
                        <a:solidFill>
                          <a:srgbClr val="C00000"/>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b="1" dirty="0">
                          <a:solidFill>
                            <a:srgbClr val="C00000"/>
                          </a:solidFill>
                          <a:latin typeface="Bookman Old Style"/>
                          <a:ea typeface="Times New Roman"/>
                          <a:cs typeface="Times New Roman"/>
                        </a:rPr>
                        <a:t>36,600</a:t>
                      </a:r>
                      <a:endParaRPr lang="id-ID" sz="1100" b="1" dirty="0">
                        <a:solidFill>
                          <a:srgbClr val="C00000"/>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Santa María</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Guatemala</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Pacific Ring of Fire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1902</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34</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6</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no anomaly</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7,000–13,000</a:t>
                      </a:r>
                      <a:endParaRPr lang="id-ID" sz="1100" dirty="0">
                        <a:solidFill>
                          <a:schemeClr val="tx1"/>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Novarupta</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USA, </a:t>
                      </a:r>
                      <a:r>
                        <a:rPr lang="id-ID" sz="1200">
                          <a:solidFill>
                            <a:schemeClr val="tx1"/>
                          </a:solidFill>
                          <a:latin typeface="Bookman Old Style"/>
                          <a:ea typeface="Times New Roman"/>
                          <a:cs typeface="Times New Roman"/>
                          <a:hlinkClick r:id="rId3" tooltip="Alaska"/>
                        </a:rPr>
                        <a:t>Alaska</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Pacific Ring of Fire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1912</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32</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6</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−0.4</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2</a:t>
                      </a:r>
                      <a:endParaRPr lang="id-ID" sz="1100">
                        <a:solidFill>
                          <a:schemeClr val="tx1"/>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Mt. St. Helens</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USA, Washington</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Pacific Ring of Fire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1980</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19</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5</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no anomaly</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57</a:t>
                      </a:r>
                      <a:endParaRPr lang="id-ID" sz="1100" dirty="0">
                        <a:solidFill>
                          <a:schemeClr val="tx1"/>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El Chichón</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Mexico</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Pacific Ring of Fire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1982</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32</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4–5</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YES</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&gt;2,000</a:t>
                      </a:r>
                      <a:endParaRPr lang="id-ID" sz="1100" dirty="0">
                        <a:solidFill>
                          <a:schemeClr val="tx1"/>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Nevado del Ruiz</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Colombia</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Pacific Ring of Fire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1985</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27</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3</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no anomaly</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23,000</a:t>
                      </a:r>
                      <a:endParaRPr lang="id-ID" sz="1100" dirty="0">
                        <a:solidFill>
                          <a:schemeClr val="tx1"/>
                        </a:solidFill>
                        <a:latin typeface="Calibri"/>
                        <a:ea typeface="Calibri"/>
                        <a:cs typeface="Times New Roman"/>
                      </a:endParaRPr>
                    </a:p>
                  </a:txBody>
                  <a:tcPr marL="68580" marR="68580" marT="0" marB="0" anchor="ctr"/>
                </a:tc>
              </a:tr>
              <a:tr h="370840">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Pinatubo</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Philippines</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Pacific Ring of Fire</a:t>
                      </a:r>
                      <a:endParaRPr lang="id-ID" sz="1100" dirty="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1991</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34</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6</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a:solidFill>
                            <a:schemeClr val="tx1"/>
                          </a:solidFill>
                          <a:latin typeface="Bookman Old Style"/>
                          <a:ea typeface="Times New Roman"/>
                          <a:cs typeface="Times New Roman"/>
                        </a:rPr>
                        <a:t>−0.5</a:t>
                      </a:r>
                      <a:endParaRPr lang="id-ID" sz="1100">
                        <a:solidFill>
                          <a:schemeClr val="tx1"/>
                        </a:solidFill>
                        <a:latin typeface="Calibri"/>
                        <a:ea typeface="Calibri"/>
                        <a:cs typeface="Times New Roman"/>
                      </a:endParaRPr>
                    </a:p>
                  </a:txBody>
                  <a:tcPr marL="68580" marR="68580" marT="0" marB="0" anchor="ctr"/>
                </a:tc>
                <a:tc>
                  <a:txBody>
                    <a:bodyPr/>
                    <a:lstStyle/>
                    <a:p>
                      <a:pPr algn="ctr">
                        <a:lnSpc>
                          <a:spcPct val="100000"/>
                        </a:lnSpc>
                        <a:spcAft>
                          <a:spcPts val="0"/>
                        </a:spcAft>
                      </a:pPr>
                      <a:r>
                        <a:rPr lang="id-ID" sz="1200" dirty="0">
                          <a:solidFill>
                            <a:schemeClr val="tx1"/>
                          </a:solidFill>
                          <a:latin typeface="Bookman Old Style"/>
                          <a:ea typeface="Times New Roman"/>
                          <a:cs typeface="Times New Roman"/>
                        </a:rPr>
                        <a:t>1,202</a:t>
                      </a:r>
                      <a:endParaRPr lang="id-ID" sz="1100" dirty="0">
                        <a:solidFill>
                          <a:schemeClr val="tx1"/>
                        </a:solidFill>
                        <a:latin typeface="Calibri"/>
                        <a:ea typeface="Calibri"/>
                        <a:cs typeface="Times New Roman"/>
                      </a:endParaRPr>
                    </a:p>
                  </a:txBody>
                  <a:tcPr marL="68580" marR="68580" marT="0" marB="0" anchor="ctr"/>
                </a:tc>
              </a:tr>
            </a:tbl>
          </a:graphicData>
        </a:graphic>
      </p:graphicFrame>
      <p:sp>
        <p:nvSpPr>
          <p:cNvPr id="5" name="Rectangle 4"/>
          <p:cNvSpPr/>
          <p:nvPr/>
        </p:nvSpPr>
        <p:spPr>
          <a:xfrm>
            <a:off x="304800" y="6317795"/>
            <a:ext cx="8674308" cy="307777"/>
          </a:xfrm>
          <a:prstGeom prst="rect">
            <a:avLst/>
          </a:prstGeom>
        </p:spPr>
        <p:txBody>
          <a:bodyPr wrap="square">
            <a:spAutoFit/>
          </a:bodyPr>
          <a:lstStyle/>
          <a:p>
            <a:pPr algn="ctr"/>
            <a:r>
              <a:rPr lang="id-ID" sz="1400" dirty="0" smtClean="0">
                <a:latin typeface="Arial Black" pitchFamily="34" charset="0"/>
              </a:rPr>
              <a:t>Source: Oppenheimer (2003),</a:t>
            </a:r>
            <a:r>
              <a:rPr lang="id-ID" sz="1400" u="sng" baseline="30000" dirty="0" smtClean="0">
                <a:latin typeface="Arial Black" pitchFamily="34" charset="0"/>
              </a:rPr>
              <a:t> </a:t>
            </a:r>
            <a:r>
              <a:rPr lang="id-ID" sz="1400" dirty="0" smtClean="0">
                <a:latin typeface="Arial Black" pitchFamily="34" charset="0"/>
              </a:rPr>
              <a:t>and Smithsonian Global Volcanism Program for VEI</a:t>
            </a:r>
            <a:endParaRPr lang="id-ID" sz="1400" dirty="0">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2819400" cy="6858000"/>
          </a:xfrm>
          <a:prstGeom prst="rect">
            <a:avLst/>
          </a:prstGeom>
          <a:solidFill>
            <a:srgbClr val="990033"/>
          </a:solidFill>
          <a:ln w="9525">
            <a:noFill/>
            <a:miter lim="800000"/>
            <a:headEnd/>
            <a:tailEnd/>
          </a:ln>
        </p:spPr>
        <p:txBody>
          <a:bodyPr wrap="none" anchor="ctr"/>
          <a:lstStyle/>
          <a:p>
            <a:endParaRPr lang="id-ID"/>
          </a:p>
        </p:txBody>
      </p:sp>
      <p:sp>
        <p:nvSpPr>
          <p:cNvPr id="17413" name="Rectangle 5"/>
          <p:cNvSpPr>
            <a:spLocks noChangeArrowheads="1"/>
          </p:cNvSpPr>
          <p:nvPr/>
        </p:nvSpPr>
        <p:spPr bwMode="auto">
          <a:xfrm>
            <a:off x="317936" y="1798320"/>
            <a:ext cx="8534400" cy="578223"/>
          </a:xfrm>
          <a:prstGeom prst="rect">
            <a:avLst/>
          </a:prstGeom>
          <a:solidFill>
            <a:srgbClr val="006666"/>
          </a:solidFill>
          <a:ln w="9525">
            <a:noFill/>
            <a:miter lim="800000"/>
            <a:headEnd/>
            <a:tailEnd/>
          </a:ln>
        </p:spPr>
        <p:txBody>
          <a:bodyPr wrap="none" anchor="ctr"/>
          <a:lstStyle/>
          <a:p>
            <a:pPr algn="ctr"/>
            <a:r>
              <a:rPr lang="en-US" sz="4400" b="1" dirty="0" smtClean="0">
                <a:latin typeface="Tahoma" pitchFamily="34" charset="0"/>
                <a:ea typeface="Tahoma" pitchFamily="34" charset="0"/>
                <a:cs typeface="Tahoma" pitchFamily="34" charset="0"/>
              </a:rPr>
              <a:t>The Questions are:</a:t>
            </a:r>
            <a:endParaRPr lang="id-ID" sz="4400" b="1" dirty="0">
              <a:latin typeface="Tahoma" pitchFamily="34" charset="0"/>
              <a:ea typeface="Tahoma" pitchFamily="34" charset="0"/>
              <a:cs typeface="Tahoma" pitchFamily="34" charset="0"/>
            </a:endParaRPr>
          </a:p>
        </p:txBody>
      </p:sp>
      <p:sp>
        <p:nvSpPr>
          <p:cNvPr id="17414" name="Text Box 6"/>
          <p:cNvSpPr txBox="1">
            <a:spLocks noChangeArrowheads="1"/>
          </p:cNvSpPr>
          <p:nvPr/>
        </p:nvSpPr>
        <p:spPr bwMode="auto">
          <a:xfrm>
            <a:off x="304800" y="2604078"/>
            <a:ext cx="8534400" cy="3970318"/>
          </a:xfrm>
          <a:prstGeom prst="rect">
            <a:avLst/>
          </a:prstGeom>
          <a:solidFill>
            <a:schemeClr val="accent2"/>
          </a:solidFill>
          <a:ln w="9525">
            <a:noFill/>
            <a:miter lim="800000"/>
            <a:headEnd/>
            <a:tailEnd/>
          </a:ln>
        </p:spPr>
        <p:txBody>
          <a:bodyPr wrap="square">
            <a:spAutoFit/>
          </a:bodyPr>
          <a:lstStyle/>
          <a:p>
            <a:pPr marL="915988" lvl="2" indent="-742950">
              <a:buFont typeface="+mj-lt"/>
              <a:buAutoNum type="arabicPeriod"/>
            </a:pPr>
            <a:r>
              <a:rPr lang="en-US" sz="3600" dirty="0" smtClean="0">
                <a:solidFill>
                  <a:schemeClr val="bg1"/>
                </a:solidFill>
                <a:latin typeface="Trebuchet MS" pitchFamily="34" charset="0"/>
              </a:rPr>
              <a:t>H</a:t>
            </a:r>
            <a:r>
              <a:rPr lang="id-ID" sz="3600" dirty="0" smtClean="0">
                <a:solidFill>
                  <a:schemeClr val="bg1"/>
                </a:solidFill>
                <a:latin typeface="Trebuchet MS" pitchFamily="34" charset="0"/>
              </a:rPr>
              <a:t>ow to Help </a:t>
            </a:r>
            <a:r>
              <a:rPr lang="en-US" sz="3600" dirty="0" smtClean="0">
                <a:solidFill>
                  <a:schemeClr val="bg1"/>
                </a:solidFill>
                <a:latin typeface="Trebuchet MS" pitchFamily="34" charset="0"/>
              </a:rPr>
              <a:t>Our </a:t>
            </a:r>
            <a:r>
              <a:rPr lang="id-ID" sz="3600" dirty="0" smtClean="0">
                <a:solidFill>
                  <a:schemeClr val="bg1"/>
                </a:solidFill>
                <a:latin typeface="Trebuchet MS" pitchFamily="34" charset="0"/>
              </a:rPr>
              <a:t>Students to</a:t>
            </a:r>
            <a:r>
              <a:rPr lang="en-US" sz="3600" dirty="0" smtClean="0">
                <a:solidFill>
                  <a:schemeClr val="bg1"/>
                </a:solidFill>
                <a:latin typeface="Trebuchet MS" pitchFamily="34" charset="0"/>
              </a:rPr>
              <a:t> </a:t>
            </a:r>
            <a:r>
              <a:rPr lang="id-ID" sz="3600" dirty="0" smtClean="0">
                <a:solidFill>
                  <a:schemeClr val="bg1"/>
                </a:solidFill>
                <a:latin typeface="Trebuchet MS" pitchFamily="34" charset="0"/>
              </a:rPr>
              <a:t>Learn Mathematics</a:t>
            </a:r>
            <a:r>
              <a:rPr lang="en-US" sz="3600" dirty="0" smtClean="0">
                <a:solidFill>
                  <a:schemeClr val="bg1"/>
                </a:solidFill>
                <a:latin typeface="Trebuchet MS" pitchFamily="34" charset="0"/>
              </a:rPr>
              <a:t> </a:t>
            </a:r>
            <a:r>
              <a:rPr lang="en-US" sz="3600" dirty="0" smtClean="0">
                <a:solidFill>
                  <a:srgbClr val="FFC000"/>
                </a:solidFill>
                <a:latin typeface="Trebuchet MS" pitchFamily="34" charset="0"/>
              </a:rPr>
              <a:t>Meaningfully</a:t>
            </a:r>
            <a:r>
              <a:rPr lang="id-ID" sz="3600" dirty="0" smtClean="0">
                <a:solidFill>
                  <a:schemeClr val="bg1"/>
                </a:solidFill>
                <a:latin typeface="Trebuchet MS" pitchFamily="34" charset="0"/>
              </a:rPr>
              <a:t>?</a:t>
            </a:r>
            <a:endParaRPr lang="en-US" sz="3600" dirty="0" smtClean="0">
              <a:solidFill>
                <a:schemeClr val="bg1"/>
              </a:solidFill>
              <a:latin typeface="Trebuchet MS" pitchFamily="34" charset="0"/>
            </a:endParaRPr>
          </a:p>
          <a:p>
            <a:pPr marL="915988" lvl="2" indent="-742950">
              <a:buFont typeface="+mj-lt"/>
              <a:buAutoNum type="arabicPeriod"/>
            </a:pPr>
            <a:endParaRPr lang="en-US" sz="3600" dirty="0" smtClean="0">
              <a:solidFill>
                <a:schemeClr val="bg1"/>
              </a:solidFill>
              <a:latin typeface="Trebuchet MS" pitchFamily="34" charset="0"/>
            </a:endParaRPr>
          </a:p>
          <a:p>
            <a:pPr marL="915988" lvl="2" indent="-742950">
              <a:buFont typeface="+mj-lt"/>
              <a:buAutoNum type="arabicPeriod"/>
            </a:pPr>
            <a:r>
              <a:rPr lang="en-US" sz="3600" dirty="0" smtClean="0">
                <a:solidFill>
                  <a:schemeClr val="bg1"/>
                </a:solidFill>
                <a:latin typeface="Trebuchet MS" pitchFamily="34" charset="0"/>
              </a:rPr>
              <a:t>H</a:t>
            </a:r>
            <a:r>
              <a:rPr lang="id-ID" sz="3600" dirty="0" smtClean="0">
                <a:solidFill>
                  <a:schemeClr val="bg1"/>
                </a:solidFill>
                <a:latin typeface="Trebuchet MS" pitchFamily="34" charset="0"/>
              </a:rPr>
              <a:t>ow to Help </a:t>
            </a:r>
            <a:r>
              <a:rPr lang="en-US" sz="3600" dirty="0" smtClean="0">
                <a:solidFill>
                  <a:schemeClr val="bg1"/>
                </a:solidFill>
                <a:latin typeface="Trebuchet MS" pitchFamily="34" charset="0"/>
              </a:rPr>
              <a:t>Our </a:t>
            </a:r>
            <a:r>
              <a:rPr lang="id-ID" sz="3600" dirty="0" smtClean="0">
                <a:solidFill>
                  <a:schemeClr val="bg1"/>
                </a:solidFill>
                <a:latin typeface="Trebuchet MS" pitchFamily="34" charset="0"/>
              </a:rPr>
              <a:t>Students to </a:t>
            </a:r>
            <a:r>
              <a:rPr lang="en-US" sz="3600" dirty="0" smtClean="0">
                <a:solidFill>
                  <a:srgbClr val="FFC000"/>
                </a:solidFill>
                <a:latin typeface="Trebuchet MS" pitchFamily="34" charset="0"/>
              </a:rPr>
              <a:t>Think</a:t>
            </a:r>
            <a:r>
              <a:rPr lang="en-US" sz="3600" dirty="0" smtClean="0">
                <a:solidFill>
                  <a:schemeClr val="bg1"/>
                </a:solidFill>
                <a:latin typeface="Trebuchet MS" pitchFamily="34" charset="0"/>
              </a:rPr>
              <a:t>?</a:t>
            </a:r>
          </a:p>
          <a:p>
            <a:pPr marL="915988" lvl="2" indent="-742950">
              <a:buFont typeface="+mj-lt"/>
              <a:buAutoNum type="arabicPeriod"/>
            </a:pPr>
            <a:endParaRPr lang="en-US" sz="3600" dirty="0" smtClean="0">
              <a:solidFill>
                <a:schemeClr val="bg1"/>
              </a:solidFill>
              <a:latin typeface="Trebuchet MS" pitchFamily="34" charset="0"/>
            </a:endParaRPr>
          </a:p>
          <a:p>
            <a:pPr marL="915988" lvl="2" indent="-742950">
              <a:buFont typeface="+mj-lt"/>
              <a:buAutoNum type="arabicPeriod"/>
            </a:pPr>
            <a:r>
              <a:rPr lang="en-US" sz="3600" dirty="0" smtClean="0">
                <a:solidFill>
                  <a:schemeClr val="bg1"/>
                </a:solidFill>
                <a:latin typeface="Trebuchet MS" pitchFamily="34" charset="0"/>
              </a:rPr>
              <a:t>H</a:t>
            </a:r>
            <a:r>
              <a:rPr lang="id-ID" sz="3600" dirty="0" smtClean="0">
                <a:solidFill>
                  <a:schemeClr val="bg1"/>
                </a:solidFill>
                <a:latin typeface="Trebuchet MS" pitchFamily="34" charset="0"/>
              </a:rPr>
              <a:t>ow to Help </a:t>
            </a:r>
            <a:r>
              <a:rPr lang="en-US" sz="3600" dirty="0" smtClean="0">
                <a:solidFill>
                  <a:schemeClr val="bg1"/>
                </a:solidFill>
                <a:latin typeface="Trebuchet MS" pitchFamily="34" charset="0"/>
              </a:rPr>
              <a:t>Our </a:t>
            </a:r>
            <a:r>
              <a:rPr lang="id-ID" sz="3600" dirty="0" smtClean="0">
                <a:solidFill>
                  <a:schemeClr val="bg1"/>
                </a:solidFill>
                <a:latin typeface="Trebuchet MS" pitchFamily="34" charset="0"/>
              </a:rPr>
              <a:t>Students to </a:t>
            </a:r>
            <a:r>
              <a:rPr lang="en-US" sz="3600" dirty="0" smtClean="0">
                <a:solidFill>
                  <a:schemeClr val="bg1"/>
                </a:solidFill>
                <a:latin typeface="Trebuchet MS" pitchFamily="34" charset="0"/>
              </a:rPr>
              <a:t>be an </a:t>
            </a:r>
            <a:r>
              <a:rPr lang="en-US" sz="3600" dirty="0" smtClean="0">
                <a:solidFill>
                  <a:srgbClr val="FFC000"/>
                </a:solidFill>
                <a:latin typeface="Trebuchet MS" pitchFamily="34" charset="0"/>
              </a:rPr>
              <a:t>Independent Learner</a:t>
            </a:r>
            <a:r>
              <a:rPr lang="en-US" sz="3600" dirty="0" smtClean="0">
                <a:solidFill>
                  <a:schemeClr val="bg1"/>
                </a:solidFill>
                <a:latin typeface="Trebuchet MS" pitchFamily="34" charset="0"/>
              </a:rPr>
              <a:t>?</a:t>
            </a:r>
            <a:endParaRPr lang="en-US" sz="3600" dirty="0">
              <a:solidFill>
                <a:schemeClr val="bg1"/>
              </a:solidFill>
              <a:latin typeface="Trebuchet MS" pitchFamily="34" charset="0"/>
            </a:endParaRPr>
          </a:p>
        </p:txBody>
      </p:sp>
      <p:sp>
        <p:nvSpPr>
          <p:cNvPr id="5" name="Rectangle 5"/>
          <p:cNvSpPr>
            <a:spLocks noChangeArrowheads="1"/>
          </p:cNvSpPr>
          <p:nvPr/>
        </p:nvSpPr>
        <p:spPr bwMode="auto">
          <a:xfrm>
            <a:off x="304800" y="213360"/>
            <a:ext cx="8534400" cy="1371600"/>
          </a:xfrm>
          <a:prstGeom prst="rect">
            <a:avLst/>
          </a:prstGeom>
          <a:solidFill>
            <a:srgbClr val="006666"/>
          </a:solidFill>
          <a:ln w="9525">
            <a:noFill/>
            <a:miter lim="800000"/>
            <a:headEnd/>
            <a:tailEnd/>
          </a:ln>
        </p:spPr>
        <p:txBody>
          <a:bodyPr wrap="none" anchor="ctr"/>
          <a:lstStyle/>
          <a:p>
            <a:pPr algn="ctr"/>
            <a:r>
              <a:rPr lang="en-US" sz="4000" b="1" dirty="0" smtClean="0">
                <a:latin typeface="Tahoma" pitchFamily="34" charset="0"/>
                <a:ea typeface="Tahoma" pitchFamily="34" charset="0"/>
                <a:cs typeface="Tahoma" pitchFamily="34" charset="0"/>
              </a:rPr>
              <a:t>Indonesia lies in</a:t>
            </a:r>
          </a:p>
          <a:p>
            <a:pPr algn="ctr"/>
            <a:r>
              <a:rPr lang="en-US" sz="4000" b="1" dirty="0" smtClean="0">
                <a:latin typeface="Tahoma" pitchFamily="34" charset="0"/>
                <a:ea typeface="Tahoma" pitchFamily="34" charset="0"/>
                <a:cs typeface="Tahoma" pitchFamily="34" charset="0"/>
              </a:rPr>
              <a:t>‘The Ring of Fire’.</a:t>
            </a:r>
            <a:endParaRPr lang="id-ID" sz="40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untain">
  <a:themeElements>
    <a:clrScheme name="Mountain 1">
      <a:dk1>
        <a:srgbClr val="000000"/>
      </a:dk1>
      <a:lt1>
        <a:srgbClr val="FFFFCC"/>
      </a:lt1>
      <a:dk2>
        <a:srgbClr val="000066"/>
      </a:dk2>
      <a:lt2>
        <a:srgbClr val="FFFFCC"/>
      </a:lt2>
      <a:accent1>
        <a:srgbClr val="00CC99"/>
      </a:accent1>
      <a:accent2>
        <a:srgbClr val="3333CC"/>
      </a:accent2>
      <a:accent3>
        <a:srgbClr val="AAAAB8"/>
      </a:accent3>
      <a:accent4>
        <a:srgbClr val="DADAAE"/>
      </a:accent4>
      <a:accent5>
        <a:srgbClr val="AAE2CA"/>
      </a:accent5>
      <a:accent6>
        <a:srgbClr val="2D2DB9"/>
      </a:accent6>
      <a:hlink>
        <a:srgbClr val="CCCCFF"/>
      </a:hlink>
      <a:folHlink>
        <a:srgbClr val="B2B2B2"/>
      </a:folHlink>
    </a:clrScheme>
    <a:fontScheme name="Mountai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untain 1">
        <a:dk1>
          <a:srgbClr val="000000"/>
        </a:dk1>
        <a:lt1>
          <a:srgbClr val="FFFFCC"/>
        </a:lt1>
        <a:dk2>
          <a:srgbClr val="000066"/>
        </a:dk2>
        <a:lt2>
          <a:srgbClr val="FFFFCC"/>
        </a:lt2>
        <a:accent1>
          <a:srgbClr val="00CC99"/>
        </a:accent1>
        <a:accent2>
          <a:srgbClr val="3333CC"/>
        </a:accent2>
        <a:accent3>
          <a:srgbClr val="AAAAB8"/>
        </a:accent3>
        <a:accent4>
          <a:srgbClr val="DADAAE"/>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Mountain 2">
        <a:dk1>
          <a:srgbClr val="000000"/>
        </a:dk1>
        <a:lt1>
          <a:srgbClr val="FFFFCC"/>
        </a:lt1>
        <a:dk2>
          <a:srgbClr val="000000"/>
        </a:dk2>
        <a:lt2>
          <a:srgbClr val="000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untain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Mountain 4">
        <a:dk1>
          <a:srgbClr val="000000"/>
        </a:dk1>
        <a:lt1>
          <a:srgbClr val="99FFFF"/>
        </a:lt1>
        <a:dk2>
          <a:srgbClr val="333300"/>
        </a:dk2>
        <a:lt2>
          <a:srgbClr val="99FFFF"/>
        </a:lt2>
        <a:accent1>
          <a:srgbClr val="FFCC66"/>
        </a:accent1>
        <a:accent2>
          <a:srgbClr val="0000FF"/>
        </a:accent2>
        <a:accent3>
          <a:srgbClr val="ADADAA"/>
        </a:accent3>
        <a:accent4>
          <a:srgbClr val="82DADA"/>
        </a:accent4>
        <a:accent5>
          <a:srgbClr val="FFE2B8"/>
        </a:accent5>
        <a:accent6>
          <a:srgbClr val="0000E7"/>
        </a:accent6>
        <a:hlink>
          <a:srgbClr val="CC00CC"/>
        </a:hlink>
        <a:folHlink>
          <a:srgbClr val="C0C0C0"/>
        </a:folHlink>
      </a:clrScheme>
      <a:clrMap bg1="dk2" tx1="lt1" bg2="dk1" tx2="lt2" accent1="accent1" accent2="accent2" accent3="accent3" accent4="accent4" accent5="accent5" accent6="accent6" hlink="hlink" folHlink="folHlink"/>
    </a:extraClrScheme>
    <a:extraClrScheme>
      <a:clrScheme name="Mountain 5">
        <a:dk1>
          <a:srgbClr val="868686"/>
        </a:dk1>
        <a:lt1>
          <a:srgbClr val="FFFF99"/>
        </a:lt1>
        <a:dk2>
          <a:srgbClr val="993300"/>
        </a:dk2>
        <a:lt2>
          <a:srgbClr val="99FFFF"/>
        </a:lt2>
        <a:accent1>
          <a:srgbClr val="CBCBCB"/>
        </a:accent1>
        <a:accent2>
          <a:srgbClr val="0066FF"/>
        </a:accent2>
        <a:accent3>
          <a:srgbClr val="CAADAA"/>
        </a:accent3>
        <a:accent4>
          <a:srgbClr val="DADA82"/>
        </a:accent4>
        <a:accent5>
          <a:srgbClr val="E2E2E2"/>
        </a:accent5>
        <a:accent6>
          <a:srgbClr val="005CE7"/>
        </a:accent6>
        <a:hlink>
          <a:srgbClr val="FF0033"/>
        </a:hlink>
        <a:folHlink>
          <a:srgbClr val="00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Designs\Mountain.pot</Template>
  <TotalTime>8705</TotalTime>
  <Words>1462</Words>
  <Application>Microsoft Office PowerPoint</Application>
  <PresentationFormat>On-screen Show (4:3)</PresentationFormat>
  <Paragraphs>267</Paragraphs>
  <Slides>27</Slides>
  <Notes>27</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Mountain</vt:lpstr>
      <vt:lpstr>1_Default Design</vt:lpstr>
      <vt:lpstr> How to Enhance the Competence in Mathematical Modeling by Implementing ‘Lesson Study’ in the Case of Volcanoes Eruption? </vt:lpstr>
      <vt:lpstr>                  PowerPoint Presented on  The 8th APEC - Tsukuba International Conference: Innovation of Mathematics Education through Lesson Study. Challenges to Emergency Preparedness for Mathematics (III). Focus on Fire and Volcanic Eruption  February 13-16, 2014. Tokyo, Japan     </vt:lpstr>
      <vt:lpstr>PowerPoint Presentation</vt:lpstr>
      <vt:lpstr>PowerPoint Presentation</vt:lpstr>
      <vt:lpstr>PowerPoint Presentation</vt:lpstr>
      <vt:lpstr>PowerPoint Presentation</vt:lpstr>
      <vt:lpstr>PowerPoint Presentation</vt:lpstr>
      <vt:lpstr>Comparison of Selected Volcanic Eruptions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RESULTS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Psikologi Pembelajaran Matematika</dc:title>
  <dc:creator>FadjarShadiq</dc:creator>
  <cp:lastModifiedBy>math2UGM</cp:lastModifiedBy>
  <cp:revision>338</cp:revision>
  <dcterms:created xsi:type="dcterms:W3CDTF">2006-04-05T13:52:12Z</dcterms:created>
  <dcterms:modified xsi:type="dcterms:W3CDTF">2014-02-13T03:44:47Z</dcterms:modified>
</cp:coreProperties>
</file>